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0"/>
  </p:notesMasterIdLst>
  <p:handoutMasterIdLst>
    <p:handoutMasterId r:id="rId21"/>
  </p:handoutMasterIdLst>
  <p:sldIdLst>
    <p:sldId id="256" r:id="rId3"/>
    <p:sldId id="257" r:id="rId4"/>
    <p:sldId id="264" r:id="rId5"/>
    <p:sldId id="258" r:id="rId6"/>
    <p:sldId id="259" r:id="rId7"/>
    <p:sldId id="260" r:id="rId8"/>
    <p:sldId id="261" r:id="rId9"/>
    <p:sldId id="262" r:id="rId10"/>
    <p:sldId id="263" r:id="rId11"/>
    <p:sldId id="265" r:id="rId12"/>
    <p:sldId id="266" r:id="rId13"/>
    <p:sldId id="267" r:id="rId14"/>
    <p:sldId id="268" r:id="rId15"/>
    <p:sldId id="269" r:id="rId16"/>
    <p:sldId id="270" r:id="rId17"/>
    <p:sldId id="271" r:id="rId18"/>
    <p:sldId id="272" r:id="rId1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97BEE61F-3423-489C-95A6-E0AC2C1207BF}">
          <p14:sldIdLst>
            <p14:sldId id="256"/>
          </p14:sldIdLst>
        </p14:section>
        <p14:section name="概括" id="{A820EB72-530A-4881-BB04-3FC7D4EDDCFB}">
          <p14:sldIdLst>
            <p14:sldId id="257"/>
          </p14:sldIdLst>
        </p14:section>
        <p14:section name="特点" id="{59EDAD6D-3AA2-483D-986C-F83241BC7628}">
          <p14:sldIdLst>
            <p14:sldId id="264"/>
            <p14:sldId id="258"/>
            <p14:sldId id="259"/>
            <p14:sldId id="260"/>
            <p14:sldId id="261"/>
            <p14:sldId id="262"/>
          </p14:sldIdLst>
        </p14:section>
        <p14:section name="未来发展" id="{F458CE33-DE74-4D77-93ED-CA446C21E64C}">
          <p14:sldIdLst>
            <p14:sldId id="263"/>
            <p14:sldId id="265"/>
            <p14:sldId id="266"/>
            <p14:sldId id="267"/>
          </p14:sldIdLst>
        </p14:section>
        <p14:section name="关于和结束" id="{B62B2B65-187E-466E-A0E4-40042CA10AF4}">
          <p14:sldIdLst>
            <p14:sldId id="268"/>
            <p14:sldId id="269"/>
            <p14:sldId id="270"/>
            <p14:sldId id="271"/>
            <p14:sldId id="272"/>
          </p14:sldIdLst>
        </p14:section>
      </p14:sectionLst>
    </p:ex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1152">
          <p15:clr>
            <a:srgbClr val="A4A3A4"/>
          </p15:clr>
        </p15:guide>
        <p15:guide id="4" orient="horz" pos="960">
          <p15:clr>
            <a:srgbClr val="A4A3A4"/>
          </p15:clr>
        </p15:guide>
        <p15:guide id="5" orient="horz" pos="2976">
          <p15:clr>
            <a:srgbClr val="A4A3A4"/>
          </p15:clr>
        </p15:guide>
        <p15:guide id="6" orient="horz" pos="432">
          <p15:clr>
            <a:srgbClr val="A4A3A4"/>
          </p15:clr>
        </p15:guide>
        <p15:guide id="7" orient="horz" pos="3600">
          <p15:clr>
            <a:srgbClr val="A4A3A4"/>
          </p15:clr>
        </p15:guide>
        <p15:guide id="8" pos="3839">
          <p15:clr>
            <a:srgbClr val="A4A3A4"/>
          </p15:clr>
        </p15:guide>
        <p15:guide id="9" pos="815">
          <p15:clr>
            <a:srgbClr val="A4A3A4"/>
          </p15:clr>
        </p15:guide>
        <p15:guide id="10" pos="6623">
          <p15:clr>
            <a:srgbClr val="A4A3A4"/>
          </p15:clr>
        </p15:guide>
        <p15:guide id="11" pos="897">
          <p15:clr>
            <a:srgbClr val="A4A3A4"/>
          </p15:clr>
        </p15:guide>
        <p15:guide id="12" pos="6863">
          <p15:clr>
            <a:srgbClr val="A4A3A4"/>
          </p15:clr>
        </p15:guide>
        <p15:guide id="13" pos="7295">
          <p15:clr>
            <a:srgbClr val="A4A3A4"/>
          </p15:clr>
        </p15:guide>
        <p15:guide id="14" pos="3695">
          <p15:clr>
            <a:srgbClr val="A4A3A4"/>
          </p15:clr>
        </p15:guide>
        <p15:guide id="15" pos="2927">
          <p15:clr>
            <a:srgbClr val="A4A3A4"/>
          </p15:clr>
        </p15:guide>
        <p15:guide id="16" pos="383">
          <p15:clr>
            <a:srgbClr val="A4A3A4"/>
          </p15:clr>
        </p15:guide>
        <p15:guide id="17"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7" autoAdjust="0"/>
    <p:restoredTop sz="94660"/>
  </p:normalViewPr>
  <p:slideViewPr>
    <p:cSldViewPr>
      <p:cViewPr varScale="1">
        <p:scale>
          <a:sx n="74" d="100"/>
          <a:sy n="74" d="100"/>
        </p:scale>
        <p:origin x="576" y="72"/>
      </p:cViewPr>
      <p:guideLst>
        <p:guide orient="horz" pos="2160"/>
        <p:guide orient="horz" pos="3888"/>
        <p:guide orient="horz" pos="1152"/>
        <p:guide orient="horz" pos="960"/>
        <p:guide orient="horz" pos="2976"/>
        <p:guide orient="horz" pos="432"/>
        <p:guide orient="horz" pos="3600"/>
        <p:guide pos="3839"/>
        <p:guide pos="815"/>
        <p:guide pos="6623"/>
        <p:guide pos="897"/>
        <p:guide pos="6863"/>
        <p:guide pos="7295"/>
        <p:guide pos="3695"/>
        <p:guide pos="2927"/>
        <p:guide pos="383"/>
        <p:guide pos="3071"/>
      </p:guideLst>
    </p:cSldViewPr>
  </p:slideViewPr>
  <p:notesTextViewPr>
    <p:cViewPr>
      <p:scale>
        <a:sx n="1" d="1"/>
        <a:sy n="1" d="1"/>
      </p:scale>
      <p:origin x="0" y="0"/>
    </p:cViewPr>
  </p:notesTextViewPr>
  <p:notesViewPr>
    <p:cSldViewPr>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参与编写人员每人负担任务量</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编写代码</c:v>
                </c:pt>
              </c:strCache>
            </c:strRef>
          </c:tx>
          <c:spPr>
            <a:solidFill>
              <a:schemeClr val="accent1"/>
            </a:solidFill>
            <a:ln>
              <a:noFill/>
            </a:ln>
            <a:effectLst/>
          </c:spPr>
          <c:invertIfNegative val="0"/>
          <c:cat>
            <c:strRef>
              <c:f>Sheet1!$A$2:$A$5</c:f>
              <c:strCache>
                <c:ptCount val="4"/>
                <c:pt idx="0">
                  <c:v>Wiliam Tad</c:v>
                </c:pt>
                <c:pt idx="1">
                  <c:v>Jngsas Song</c:v>
                </c:pt>
                <c:pt idx="2">
                  <c:v>Mr.Sun</c:v>
                </c:pt>
                <c:pt idx="3">
                  <c:v>其他人员</c:v>
                </c:pt>
              </c:strCache>
            </c:strRef>
          </c:cat>
          <c:val>
            <c:numRef>
              <c:f>Sheet1!$B$2:$B$5</c:f>
              <c:numCache>
                <c:formatCode>General</c:formatCode>
                <c:ptCount val="4"/>
                <c:pt idx="0">
                  <c:v>100</c:v>
                </c:pt>
                <c:pt idx="1">
                  <c:v>0</c:v>
                </c:pt>
                <c:pt idx="2">
                  <c:v>0</c:v>
                </c:pt>
                <c:pt idx="3">
                  <c:v>0</c:v>
                </c:pt>
              </c:numCache>
            </c:numRef>
          </c:val>
        </c:ser>
        <c:ser>
          <c:idx val="1"/>
          <c:order val="1"/>
          <c:tx>
            <c:strRef>
              <c:f>Sheet1!$C$1</c:f>
              <c:strCache>
                <c:ptCount val="1"/>
                <c:pt idx="0">
                  <c:v>UI设计</c:v>
                </c:pt>
              </c:strCache>
            </c:strRef>
          </c:tx>
          <c:spPr>
            <a:solidFill>
              <a:schemeClr val="accent2"/>
            </a:solidFill>
            <a:ln>
              <a:noFill/>
            </a:ln>
            <a:effectLst/>
          </c:spPr>
          <c:invertIfNegative val="0"/>
          <c:cat>
            <c:strRef>
              <c:f>Sheet1!$A$2:$A$5</c:f>
              <c:strCache>
                <c:ptCount val="4"/>
                <c:pt idx="0">
                  <c:v>Wiliam Tad</c:v>
                </c:pt>
                <c:pt idx="1">
                  <c:v>Jngsas Song</c:v>
                </c:pt>
                <c:pt idx="2">
                  <c:v>Mr.Sun</c:v>
                </c:pt>
                <c:pt idx="3">
                  <c:v>其他人员</c:v>
                </c:pt>
              </c:strCache>
            </c:strRef>
          </c:cat>
          <c:val>
            <c:numRef>
              <c:f>Sheet1!$C$2:$C$5</c:f>
              <c:numCache>
                <c:formatCode>General</c:formatCode>
                <c:ptCount val="4"/>
                <c:pt idx="0">
                  <c:v>20</c:v>
                </c:pt>
                <c:pt idx="1">
                  <c:v>70</c:v>
                </c:pt>
                <c:pt idx="2">
                  <c:v>5</c:v>
                </c:pt>
                <c:pt idx="3">
                  <c:v>5</c:v>
                </c:pt>
              </c:numCache>
            </c:numRef>
          </c:val>
        </c:ser>
        <c:ser>
          <c:idx val="2"/>
          <c:order val="2"/>
          <c:tx>
            <c:strRef>
              <c:f>Sheet1!$D$1</c:f>
              <c:strCache>
                <c:ptCount val="1"/>
                <c:pt idx="0">
                  <c:v>测试调试</c:v>
                </c:pt>
              </c:strCache>
            </c:strRef>
          </c:tx>
          <c:spPr>
            <a:solidFill>
              <a:schemeClr val="accent3"/>
            </a:solidFill>
            <a:ln>
              <a:noFill/>
            </a:ln>
            <a:effectLst/>
          </c:spPr>
          <c:invertIfNegative val="0"/>
          <c:cat>
            <c:strRef>
              <c:f>Sheet1!$A$2:$A$5</c:f>
              <c:strCache>
                <c:ptCount val="4"/>
                <c:pt idx="0">
                  <c:v>Wiliam Tad</c:v>
                </c:pt>
                <c:pt idx="1">
                  <c:v>Jngsas Song</c:v>
                </c:pt>
                <c:pt idx="2">
                  <c:v>Mr.Sun</c:v>
                </c:pt>
                <c:pt idx="3">
                  <c:v>其他人员</c:v>
                </c:pt>
              </c:strCache>
            </c:strRef>
          </c:cat>
          <c:val>
            <c:numRef>
              <c:f>Sheet1!$D$2:$D$5</c:f>
              <c:numCache>
                <c:formatCode>General</c:formatCode>
                <c:ptCount val="4"/>
                <c:pt idx="0">
                  <c:v>80</c:v>
                </c:pt>
                <c:pt idx="1">
                  <c:v>0</c:v>
                </c:pt>
                <c:pt idx="2">
                  <c:v>15</c:v>
                </c:pt>
                <c:pt idx="3">
                  <c:v>5</c:v>
                </c:pt>
              </c:numCache>
            </c:numRef>
          </c:val>
        </c:ser>
        <c:ser>
          <c:idx val="3"/>
          <c:order val="3"/>
          <c:tx>
            <c:strRef>
              <c:f>Sheet1!$E$1</c:f>
              <c:strCache>
                <c:ptCount val="1"/>
                <c:pt idx="0">
                  <c:v>编写资源</c:v>
                </c:pt>
              </c:strCache>
            </c:strRef>
          </c:tx>
          <c:spPr>
            <a:solidFill>
              <a:schemeClr val="accent4"/>
            </a:solidFill>
            <a:ln>
              <a:noFill/>
            </a:ln>
            <a:effectLst/>
          </c:spPr>
          <c:invertIfNegative val="0"/>
          <c:cat>
            <c:strRef>
              <c:f>Sheet1!$A$2:$A$5</c:f>
              <c:strCache>
                <c:ptCount val="4"/>
                <c:pt idx="0">
                  <c:v>Wiliam Tad</c:v>
                </c:pt>
                <c:pt idx="1">
                  <c:v>Jngsas Song</c:v>
                </c:pt>
                <c:pt idx="2">
                  <c:v>Mr.Sun</c:v>
                </c:pt>
                <c:pt idx="3">
                  <c:v>其他人员</c:v>
                </c:pt>
              </c:strCache>
            </c:strRef>
          </c:cat>
          <c:val>
            <c:numRef>
              <c:f>Sheet1!$E$2:$E$5</c:f>
              <c:numCache>
                <c:formatCode>General</c:formatCode>
                <c:ptCount val="4"/>
                <c:pt idx="0">
                  <c:v>100</c:v>
                </c:pt>
                <c:pt idx="1">
                  <c:v>0</c:v>
                </c:pt>
                <c:pt idx="2">
                  <c:v>0</c:v>
                </c:pt>
                <c:pt idx="3">
                  <c:v>0</c:v>
                </c:pt>
              </c:numCache>
            </c:numRef>
          </c:val>
        </c:ser>
        <c:dLbls>
          <c:showLegendKey val="0"/>
          <c:showVal val="0"/>
          <c:showCatName val="0"/>
          <c:showSerName val="0"/>
          <c:showPercent val="0"/>
          <c:showBubbleSize val="0"/>
        </c:dLbls>
        <c:gapWidth val="150"/>
        <c:overlap val="100"/>
        <c:axId val="343634352"/>
        <c:axId val="343637096"/>
      </c:barChart>
      <c:catAx>
        <c:axId val="343634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43637096"/>
        <c:crosses val="autoZero"/>
        <c:auto val="1"/>
        <c:lblAlgn val="ctr"/>
        <c:lblOffset val="100"/>
        <c:noMultiLvlLbl val="0"/>
      </c:catAx>
      <c:valAx>
        <c:axId val="343637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436343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编写程序各项使用的时间</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编写资源</c:v>
                </c:pt>
                <c:pt idx="1">
                  <c:v>写代码</c:v>
                </c:pt>
                <c:pt idx="2">
                  <c:v>测试</c:v>
                </c:pt>
                <c:pt idx="3">
                  <c:v>准备发布</c:v>
                </c:pt>
              </c:strCache>
            </c:strRef>
          </c:cat>
          <c:val>
            <c:numRef>
              <c:f>Sheet1!$B$2:$B$5</c:f>
              <c:numCache>
                <c:formatCode>General</c:formatCode>
                <c:ptCount val="4"/>
                <c:pt idx="0">
                  <c:v>30</c:v>
                </c:pt>
                <c:pt idx="1">
                  <c:v>50</c:v>
                </c:pt>
                <c:pt idx="2">
                  <c:v>15</c:v>
                </c:pt>
                <c:pt idx="3">
                  <c:v>5</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lang="zh-CN" sz="1200"/>
            </a:lvl1pPr>
          </a:lstStyle>
          <a:p>
            <a:fld id="{1C482589-CB2F-4003-801D-095B67490E73}" type="datetimeFigureOut">
              <a:rPr lang="en-US" altLang="zh-CN"/>
              <a:t>10/7/2014</a:t>
            </a:fld>
            <a:endParaRPr lang="zh-CN"/>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lang="zh-CN" sz="1200"/>
            </a:lvl1pPr>
          </a:lstStyle>
          <a:p>
            <a:endParaRPr lang="zh-CN"/>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lang="zh-CN" sz="1200"/>
            </a:lvl1pPr>
          </a:lstStyle>
          <a:p>
            <a:fld id="{34A4844B-5D5D-4D8E-9E71-6B297DF4019B}" type="slidenum">
              <a:rPr lang="zh-CN"/>
              <a:t>‹#›</a:t>
            </a:fld>
            <a:endParaRPr lang="zh-CN"/>
          </a:p>
        </p:txBody>
      </p:sp>
    </p:spTree>
    <p:extLst>
      <p:ext uri="{BB962C8B-B14F-4D97-AF65-F5344CB8AC3E}">
        <p14:creationId xmlns:p14="http://schemas.microsoft.com/office/powerpoint/2010/main" val="385898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zh-CN" sz="1200"/>
            </a:lvl1pPr>
          </a:lstStyle>
          <a:p>
            <a:fld id="{2A7D4DBF-746C-4C25-853D-8A1CBE8404F4}" type="datetimeFigureOut">
              <a:t>2014/10/7</a:t>
            </a:fld>
            <a:endParaRPr lang="zh-CN"/>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zh-CN" sz="1200"/>
            </a:lvl1pPr>
          </a:lstStyle>
          <a:p>
            <a:fld id="{8DE0FDE7-FE71-46E3-9512-437B13AD5F46}" type="slidenum">
              <a:t>‹#›</a:t>
            </a:fld>
            <a:endParaRPr lang="zh-CN"/>
          </a:p>
        </p:txBody>
      </p:sp>
    </p:spTree>
    <p:extLst>
      <p:ext uri="{BB962C8B-B14F-4D97-AF65-F5344CB8AC3E}">
        <p14:creationId xmlns:p14="http://schemas.microsoft.com/office/powerpoint/2010/main" val="3566979484"/>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74812" y="1524000"/>
            <a:ext cx="8839201" cy="3200400"/>
          </a:xfrm>
        </p:spPr>
        <p:txBody>
          <a:bodyPr>
            <a:noAutofit/>
          </a:bodyPr>
          <a:lstStyle>
            <a:lvl1pPr latinLnBrk="0">
              <a:defRPr lang="zh-CN" sz="5400"/>
            </a:lvl1pPr>
          </a:lstStyle>
          <a:p>
            <a:r>
              <a:rPr lang="zh-CN" altLang="en-US" smtClean="0"/>
              <a:t>单击此处编辑母版标题样式</a:t>
            </a:r>
            <a:endParaRPr lang="zh-CN"/>
          </a:p>
        </p:txBody>
      </p:sp>
      <p:sp>
        <p:nvSpPr>
          <p:cNvPr id="3" name="副标题 2"/>
          <p:cNvSpPr>
            <a:spLocks noGrp="1"/>
          </p:cNvSpPr>
          <p:nvPr>
            <p:ph type="subTitle" idx="1"/>
          </p:nvPr>
        </p:nvSpPr>
        <p:spPr>
          <a:xfrm>
            <a:off x="1674813" y="4876800"/>
            <a:ext cx="7162799" cy="990600"/>
          </a:xfrm>
        </p:spPr>
        <p:txBody>
          <a:bodyPr lIns="91440">
            <a:normAutofit/>
          </a:bodyPr>
          <a:lstStyle>
            <a:lvl1pPr marL="0" indent="0" algn="l" latinLnBrk="0">
              <a:spcBef>
                <a:spcPts val="0"/>
              </a:spcBef>
              <a:buNone/>
              <a:defRPr lang="zh-CN" sz="2000" cap="all" spc="250" baseline="0">
                <a:solidFill>
                  <a:schemeClr val="bg2">
                    <a:lumMod val="75000"/>
                  </a:schemeClr>
                </a:solidFill>
              </a:defRPr>
            </a:lvl1pPr>
            <a:lvl2pPr marL="457200" indent="0" algn="ctr" latinLnBrk="0">
              <a:buNone/>
              <a:defRPr lang="zh-CN">
                <a:solidFill>
                  <a:schemeClr val="tx1">
                    <a:tint val="75000"/>
                  </a:schemeClr>
                </a:solidFill>
              </a:defRPr>
            </a:lvl2pPr>
            <a:lvl3pPr marL="914400" indent="0" algn="ctr" latinLnBrk="0">
              <a:buNone/>
              <a:defRPr lang="zh-CN">
                <a:solidFill>
                  <a:schemeClr val="tx1">
                    <a:tint val="75000"/>
                  </a:schemeClr>
                </a:solidFill>
              </a:defRPr>
            </a:lvl3pPr>
            <a:lvl4pPr marL="1371600" indent="0" algn="ctr" latinLnBrk="0">
              <a:buNone/>
              <a:defRPr lang="zh-CN">
                <a:solidFill>
                  <a:schemeClr val="tx1">
                    <a:tint val="75000"/>
                  </a:schemeClr>
                </a:solidFill>
              </a:defRPr>
            </a:lvl4pPr>
            <a:lvl5pPr marL="1828800" indent="0" algn="ctr" latinLnBrk="0">
              <a:buNone/>
              <a:defRPr lang="zh-CN">
                <a:solidFill>
                  <a:schemeClr val="tx1">
                    <a:tint val="75000"/>
                  </a:schemeClr>
                </a:solidFill>
              </a:defRPr>
            </a:lvl5pPr>
            <a:lvl6pPr marL="2286000" indent="0" algn="ctr" latinLnBrk="0">
              <a:buNone/>
              <a:defRPr lang="zh-CN">
                <a:solidFill>
                  <a:schemeClr val="tx1">
                    <a:tint val="75000"/>
                  </a:schemeClr>
                </a:solidFill>
              </a:defRPr>
            </a:lvl6pPr>
            <a:lvl7pPr marL="2743200" indent="0" algn="ctr" latinLnBrk="0">
              <a:buNone/>
              <a:defRPr lang="zh-CN">
                <a:solidFill>
                  <a:schemeClr val="tx1">
                    <a:tint val="75000"/>
                  </a:schemeClr>
                </a:solidFill>
              </a:defRPr>
            </a:lvl7pPr>
            <a:lvl8pPr marL="3200400" indent="0" algn="ctr" latinLnBrk="0">
              <a:buNone/>
              <a:defRPr lang="zh-CN">
                <a:solidFill>
                  <a:schemeClr val="tx1">
                    <a:tint val="75000"/>
                  </a:schemeClr>
                </a:solidFill>
              </a:defRPr>
            </a:lvl8pPr>
            <a:lvl9pPr marL="3657600" indent="0" algn="ctr" latinLnBrk="0">
              <a:buNone/>
              <a:defRPr lang="zh-CN">
                <a:solidFill>
                  <a:schemeClr val="tx1">
                    <a:tint val="75000"/>
                  </a:schemeClr>
                </a:solidFill>
              </a:defRPr>
            </a:lvl9pPr>
          </a:lstStyle>
          <a:p>
            <a:r>
              <a:rPr lang="zh-CN" altLang="en-US" smtClean="0"/>
              <a:t>单击此处编辑母版副标题样式</a:t>
            </a:r>
            <a:endParaRPr lang="zh-CN"/>
          </a:p>
        </p:txBody>
      </p:sp>
    </p:spTree>
    <p:extLst>
      <p:ext uri="{BB962C8B-B14F-4D97-AF65-F5344CB8AC3E}">
        <p14:creationId xmlns:p14="http://schemas.microsoft.com/office/powerpoint/2010/main" val="198870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备用图片与题注">
    <p:spTree>
      <p:nvGrpSpPr>
        <p:cNvPr id="1" name=""/>
        <p:cNvGrpSpPr/>
        <p:nvPr/>
      </p:nvGrpSpPr>
      <p:grpSpPr>
        <a:xfrm>
          <a:off x="0" y="0"/>
          <a:ext cx="0" cy="0"/>
          <a:chOff x="0" y="0"/>
          <a:chExt cx="0" cy="0"/>
        </a:xfrm>
      </p:grpSpPr>
      <p:sp>
        <p:nvSpPr>
          <p:cNvPr id="10" name="矩形 9"/>
          <p:cNvSpPr/>
          <p:nvPr/>
        </p:nvSpPr>
        <p:spPr>
          <a:xfrm>
            <a:off x="5393372" y="0"/>
            <a:ext cx="67954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p>
        </p:txBody>
      </p:sp>
      <p:sp>
        <p:nvSpPr>
          <p:cNvPr id="11" name="矩形 10"/>
          <p:cNvSpPr/>
          <p:nvPr/>
        </p:nvSpPr>
        <p:spPr>
          <a:xfrm>
            <a:off x="5484812" y="0"/>
            <a:ext cx="6704012" cy="6858000"/>
          </a:xfrm>
          <a:prstGeom prst="rect">
            <a:avLst/>
          </a:prstGeom>
          <a:solidFill>
            <a:schemeClr val="bg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p>
        </p:txBody>
      </p:sp>
      <p:sp>
        <p:nvSpPr>
          <p:cNvPr id="2" name="标题 1"/>
          <p:cNvSpPr>
            <a:spLocks noGrp="1"/>
          </p:cNvSpPr>
          <p:nvPr>
            <p:ph type="title"/>
          </p:nvPr>
        </p:nvSpPr>
        <p:spPr>
          <a:xfrm>
            <a:off x="608013" y="685800"/>
            <a:ext cx="4267200" cy="3886200"/>
          </a:xfrm>
        </p:spPr>
        <p:txBody>
          <a:bodyPr anchor="b">
            <a:noAutofit/>
          </a:bodyPr>
          <a:lstStyle>
            <a:lvl1pPr algn="l" latinLnBrk="0">
              <a:defRPr lang="zh-CN" sz="4000" b="0"/>
            </a:lvl1pPr>
          </a:lstStyle>
          <a:p>
            <a:r>
              <a:rPr lang="zh-CN" altLang="en-US" smtClean="0"/>
              <a:t>单击此处编辑母版标题样式</a:t>
            </a:r>
            <a:endParaRPr lang="zh-CN"/>
          </a:p>
        </p:txBody>
      </p:sp>
      <p:sp>
        <p:nvSpPr>
          <p:cNvPr id="3" name="图片占位符 2"/>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latinLnBrk="0">
              <a:buNone/>
              <a:defRPr lang="zh-CN" sz="24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a:p>
        </p:txBody>
      </p:sp>
      <p:sp>
        <p:nvSpPr>
          <p:cNvPr id="4" name="文本占位符 3"/>
          <p:cNvSpPr>
            <a:spLocks noGrp="1"/>
          </p:cNvSpPr>
          <p:nvPr>
            <p:ph type="body" sz="half" idx="2"/>
          </p:nvPr>
        </p:nvSpPr>
        <p:spPr>
          <a:xfrm>
            <a:off x="608013" y="4724400"/>
            <a:ext cx="4267200" cy="1447800"/>
          </a:xfrm>
        </p:spPr>
        <p:txBody>
          <a:bodyPr>
            <a:normAutofit/>
          </a:bodyPr>
          <a:lstStyle>
            <a:lvl1pPr marL="0" indent="0" latinLnBrk="0">
              <a:spcBef>
                <a:spcPts val="1200"/>
              </a:spcBef>
              <a:buNone/>
              <a:defRPr lang="zh-CN" sz="20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81DC1F7-A9E9-4D8B-8C97-C74523B2CF2A}" type="datetimeFigureOut">
              <a:t>2014/10/7</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299542E4-2CCF-42F6-9D92-ED568035133D}" type="slidenum">
              <a:t>‹#›</a:t>
            </a:fld>
            <a:endParaRPr lang="zh-CN"/>
          </a:p>
        </p:txBody>
      </p:sp>
    </p:spTree>
    <p:extLst>
      <p:ext uri="{BB962C8B-B14F-4D97-AF65-F5344CB8AC3E}">
        <p14:creationId xmlns:p14="http://schemas.microsoft.com/office/powerpoint/2010/main" val="213953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竖排文字占位符 2"/>
          <p:cNvSpPr>
            <a:spLocks noGrp="1"/>
          </p:cNvSpPr>
          <p:nvPr>
            <p:ph type="body" orient="vert" idx="1"/>
          </p:nvPr>
        </p:nvSpPr>
        <p:spPr/>
        <p:txBody>
          <a:bodyPr vert="eaVert"/>
          <a:lstStyle>
            <a:lvl5pPr latinLnBrk="0">
              <a:defRPr lang="zh-CN"/>
            </a:lvl5pPr>
            <a:lvl6pPr latinLnBrk="0">
              <a:defRPr lang="zh-CN"/>
            </a:lvl6pPr>
            <a:lvl7pPr latinLnBrk="0">
              <a:defRPr lang="zh-CN"/>
            </a:lvl7pPr>
            <a:lvl8pPr latinLnBrk="0">
              <a:defRPr lang="zh-CN" baseline="0"/>
            </a:lvl8pPr>
            <a:lvl9pPr latinLnBrk="0">
              <a:defRPr lang="zh-CN"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881DC1F7-A9E9-4D8B-8C97-C74523B2CF2A}" type="datetimeFigureOut">
              <a:t>2014/10/7</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299542E4-2CCF-42F6-9D92-ED568035133D}" type="slidenum">
              <a:t>‹#›</a:t>
            </a:fld>
            <a:endParaRPr lang="zh-CN"/>
          </a:p>
        </p:txBody>
      </p:sp>
    </p:spTree>
    <p:extLst>
      <p:ext uri="{BB962C8B-B14F-4D97-AF65-F5344CB8AC3E}">
        <p14:creationId xmlns:p14="http://schemas.microsoft.com/office/powerpoint/2010/main" val="21489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675812" y="685801"/>
            <a:ext cx="1219201" cy="5486400"/>
          </a:xfrm>
        </p:spPr>
        <p:txBody>
          <a:bodyPr vert="eaVert"/>
          <a:lstStyle/>
          <a:p>
            <a:r>
              <a:rPr lang="zh-CN" altLang="en-US" smtClean="0"/>
              <a:t>单击此处编辑母版标题样式</a:t>
            </a:r>
            <a:endParaRPr lang="zh-CN"/>
          </a:p>
        </p:txBody>
      </p:sp>
      <p:sp>
        <p:nvSpPr>
          <p:cNvPr id="3" name="竖排文字占位符 2"/>
          <p:cNvSpPr>
            <a:spLocks noGrp="1"/>
          </p:cNvSpPr>
          <p:nvPr>
            <p:ph type="body" orient="vert" idx="1"/>
          </p:nvPr>
        </p:nvSpPr>
        <p:spPr>
          <a:xfrm>
            <a:off x="1293813" y="685800"/>
            <a:ext cx="8153399" cy="5486400"/>
          </a:xfrm>
        </p:spPr>
        <p:txBody>
          <a:bodyPr vert="eaVert"/>
          <a:lstStyle>
            <a:lvl5pPr latinLnBrk="0">
              <a:defRPr lang="zh-CN"/>
            </a:lvl5pPr>
            <a:lvl6pPr latinLnBrk="0">
              <a:defRPr lang="zh-CN"/>
            </a:lvl6pPr>
            <a:lvl7pPr latinLnBrk="0">
              <a:defRPr lang="zh-CN"/>
            </a:lvl7pPr>
            <a:lvl8pPr latinLnBrk="0">
              <a:defRPr lang="zh-CN" baseline="0"/>
            </a:lvl8pPr>
            <a:lvl9pPr latinLnBrk="0">
              <a:defRPr lang="zh-CN"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881DC1F7-A9E9-4D8B-8C97-C74523B2CF2A}" type="datetimeFigureOut">
              <a:t>2014/10/7</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299542E4-2CCF-42F6-9D92-ED568035133D}" type="slidenum">
              <a:t>‹#›</a:t>
            </a:fld>
            <a:endParaRPr lang="zh-CN"/>
          </a:p>
        </p:txBody>
      </p:sp>
    </p:spTree>
    <p:extLst>
      <p:ext uri="{BB962C8B-B14F-4D97-AF65-F5344CB8AC3E}">
        <p14:creationId xmlns:p14="http://schemas.microsoft.com/office/powerpoint/2010/main" val="312720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内容占位符 2"/>
          <p:cNvSpPr>
            <a:spLocks noGrp="1"/>
          </p:cNvSpPr>
          <p:nvPr>
            <p:ph idx="1"/>
          </p:nvPr>
        </p:nvSpPr>
        <p:spPr/>
        <p:txBody>
          <a:bodyPr/>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881DC1F7-A9E9-4D8B-8C97-C74523B2CF2A}" type="datetimeFigureOut">
              <a:t>2014/10/7</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299542E4-2CCF-42F6-9D92-ED568035133D}" type="slidenum">
              <a:t>‹#›</a:t>
            </a:fld>
            <a:endParaRPr lang="zh-CN"/>
          </a:p>
        </p:txBody>
      </p:sp>
    </p:spTree>
    <p:extLst>
      <p:ext uri="{BB962C8B-B14F-4D97-AF65-F5344CB8AC3E}">
        <p14:creationId xmlns:p14="http://schemas.microsoft.com/office/powerpoint/2010/main" val="44008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93813" y="3429000"/>
            <a:ext cx="9601201" cy="2286000"/>
          </a:xfrm>
        </p:spPr>
        <p:txBody>
          <a:bodyPr anchor="b">
            <a:normAutofit/>
          </a:bodyPr>
          <a:lstStyle>
            <a:lvl1pPr algn="l" latinLnBrk="0">
              <a:defRPr lang="zh-CN" sz="4800" b="0" cap="none" baseline="0"/>
            </a:lvl1pPr>
          </a:lstStyle>
          <a:p>
            <a:r>
              <a:rPr lang="zh-CN" altLang="en-US" smtClean="0"/>
              <a:t>单击此处编辑母版标题样式</a:t>
            </a:r>
            <a:endParaRPr lang="zh-CN"/>
          </a:p>
        </p:txBody>
      </p:sp>
      <p:sp>
        <p:nvSpPr>
          <p:cNvPr id="3" name="文本占位符 2"/>
          <p:cNvSpPr>
            <a:spLocks noGrp="1"/>
          </p:cNvSpPr>
          <p:nvPr>
            <p:ph type="body" idx="1"/>
          </p:nvPr>
        </p:nvSpPr>
        <p:spPr>
          <a:xfrm>
            <a:off x="1293813" y="685800"/>
            <a:ext cx="7543800" cy="1066800"/>
          </a:xfrm>
        </p:spPr>
        <p:txBody>
          <a:bodyPr lIns="91440" anchor="t"/>
          <a:lstStyle>
            <a:lvl1pPr marL="0" indent="0" latinLnBrk="0">
              <a:spcBef>
                <a:spcPts val="0"/>
              </a:spcBef>
              <a:buNone/>
              <a:defRPr lang="zh-CN" sz="2000" cap="all" spc="250" baseline="0">
                <a:solidFill>
                  <a:schemeClr val="bg2"/>
                </a:solidFill>
              </a:defRPr>
            </a:lvl1pPr>
            <a:lvl2pPr marL="457200" indent="0" latinLnBrk="0">
              <a:buNone/>
              <a:defRPr lang="zh-CN" sz="1800">
                <a:solidFill>
                  <a:schemeClr val="tx1">
                    <a:tint val="75000"/>
                  </a:schemeClr>
                </a:solidFill>
              </a:defRPr>
            </a:lvl2pPr>
            <a:lvl3pPr marL="914400" indent="0" latinLnBrk="0">
              <a:buNone/>
              <a:defRPr lang="zh-CN" sz="1600">
                <a:solidFill>
                  <a:schemeClr val="tx1">
                    <a:tint val="75000"/>
                  </a:schemeClr>
                </a:solidFill>
              </a:defRPr>
            </a:lvl3pPr>
            <a:lvl4pPr marL="1371600" indent="0" latinLnBrk="0">
              <a:buNone/>
              <a:defRPr lang="zh-CN" sz="1400">
                <a:solidFill>
                  <a:schemeClr val="tx1">
                    <a:tint val="75000"/>
                  </a:schemeClr>
                </a:solidFill>
              </a:defRPr>
            </a:lvl4pPr>
            <a:lvl5pPr marL="1828800" indent="0" latinLnBrk="0">
              <a:buNone/>
              <a:defRPr lang="zh-CN" sz="1400">
                <a:solidFill>
                  <a:schemeClr val="tx1">
                    <a:tint val="75000"/>
                  </a:schemeClr>
                </a:solidFill>
              </a:defRPr>
            </a:lvl5pPr>
            <a:lvl6pPr marL="2286000" indent="0" latinLnBrk="0">
              <a:buNone/>
              <a:defRPr lang="zh-CN" sz="1400">
                <a:solidFill>
                  <a:schemeClr val="tx1">
                    <a:tint val="75000"/>
                  </a:schemeClr>
                </a:solidFill>
              </a:defRPr>
            </a:lvl6pPr>
            <a:lvl7pPr marL="2743200" indent="0" latinLnBrk="0">
              <a:buNone/>
              <a:defRPr lang="zh-CN" sz="1400">
                <a:solidFill>
                  <a:schemeClr val="tx1">
                    <a:tint val="75000"/>
                  </a:schemeClr>
                </a:solidFill>
              </a:defRPr>
            </a:lvl7pPr>
            <a:lvl8pPr marL="3200400" indent="0" latinLnBrk="0">
              <a:buNone/>
              <a:defRPr lang="zh-CN" sz="1400">
                <a:solidFill>
                  <a:schemeClr val="tx1">
                    <a:tint val="75000"/>
                  </a:schemeClr>
                </a:solidFill>
              </a:defRPr>
            </a:lvl8pPr>
            <a:lvl9pPr marL="3657600" indent="0" latinLnBrk="0">
              <a:buNone/>
              <a:defRPr lang="zh-CN"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81DC1F7-A9E9-4D8B-8C97-C74523B2CF2A}" type="datetimeFigureOut">
              <a:t>2014/10/7</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299542E4-2CCF-42F6-9D92-ED568035133D}" type="slidenum">
              <a:t>‹#›</a:t>
            </a:fld>
            <a:endParaRPr lang="zh-CN"/>
          </a:p>
        </p:txBody>
      </p:sp>
    </p:spTree>
    <p:extLst>
      <p:ext uri="{BB962C8B-B14F-4D97-AF65-F5344CB8AC3E}">
        <p14:creationId xmlns:p14="http://schemas.microsoft.com/office/powerpoint/2010/main" val="335788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内容占位符 2"/>
          <p:cNvSpPr>
            <a:spLocks noGrp="1"/>
          </p:cNvSpPr>
          <p:nvPr>
            <p:ph sz="half" idx="1"/>
          </p:nvPr>
        </p:nvSpPr>
        <p:spPr>
          <a:xfrm>
            <a:off x="1293813" y="1828800"/>
            <a:ext cx="4648199" cy="4343400"/>
          </a:xfrm>
        </p:spPr>
        <p:txBody>
          <a:bodyPr>
            <a:normAutofit/>
          </a:bodyPr>
          <a:lstStyle>
            <a:lvl1pPr latinLnBrk="0">
              <a:defRPr lang="zh-CN" sz="2400"/>
            </a:lvl1pPr>
            <a:lvl2pPr latinLnBrk="0">
              <a:defRPr lang="zh-CN" sz="2000"/>
            </a:lvl2pPr>
            <a:lvl3pPr latinLnBrk="0">
              <a:defRPr lang="zh-CN" sz="1800"/>
            </a:lvl3pPr>
            <a:lvl4pPr latinLnBrk="0">
              <a:defRPr lang="zh-CN" sz="1600"/>
            </a:lvl4pPr>
            <a:lvl5pPr latinLnBrk="0">
              <a:defRPr lang="zh-CN" sz="16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内容占位符 3"/>
          <p:cNvSpPr>
            <a:spLocks noGrp="1"/>
          </p:cNvSpPr>
          <p:nvPr>
            <p:ph sz="half" idx="2"/>
          </p:nvPr>
        </p:nvSpPr>
        <p:spPr>
          <a:xfrm>
            <a:off x="6246812" y="1828801"/>
            <a:ext cx="4648202" cy="4343400"/>
          </a:xfrm>
        </p:spPr>
        <p:txBody>
          <a:bodyPr>
            <a:normAutofit/>
          </a:bodyPr>
          <a:lstStyle>
            <a:lvl1pPr latinLnBrk="0">
              <a:defRPr lang="zh-CN" sz="2400"/>
            </a:lvl1pPr>
            <a:lvl2pPr latinLnBrk="0">
              <a:defRPr lang="zh-CN" sz="2000"/>
            </a:lvl2pPr>
            <a:lvl3pPr latinLnBrk="0">
              <a:defRPr lang="zh-CN" sz="1800"/>
            </a:lvl3pPr>
            <a:lvl4pPr latinLnBrk="0">
              <a:defRPr lang="zh-CN" sz="1600"/>
            </a:lvl4pPr>
            <a:lvl5pPr latinLnBrk="0">
              <a:defRPr lang="zh-CN" sz="16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日期占位符 4"/>
          <p:cNvSpPr>
            <a:spLocks noGrp="1"/>
          </p:cNvSpPr>
          <p:nvPr>
            <p:ph type="dt" sz="half" idx="10"/>
          </p:nvPr>
        </p:nvSpPr>
        <p:spPr/>
        <p:txBody>
          <a:bodyPr/>
          <a:lstStyle/>
          <a:p>
            <a:fld id="{881DC1F7-A9E9-4D8B-8C97-C74523B2CF2A}" type="datetimeFigureOut">
              <a:t>2014/10/7</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299542E4-2CCF-42F6-9D92-ED568035133D}" type="slidenum">
              <a:t>‹#›</a:t>
            </a:fld>
            <a:endParaRPr lang="zh-CN"/>
          </a:p>
        </p:txBody>
      </p:sp>
    </p:spTree>
    <p:extLst>
      <p:ext uri="{BB962C8B-B14F-4D97-AF65-F5344CB8AC3E}">
        <p14:creationId xmlns:p14="http://schemas.microsoft.com/office/powerpoint/2010/main" val="141387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93813" y="381000"/>
            <a:ext cx="9601200" cy="1143000"/>
          </a:xfrm>
        </p:spPr>
        <p:txBody>
          <a:bodyPr/>
          <a:lstStyle>
            <a:lvl1pPr latinLnBrk="0">
              <a:defRPr lang="zh-CN"/>
            </a:lvl1pPr>
          </a:lstStyle>
          <a:p>
            <a:r>
              <a:rPr lang="zh-CN" altLang="en-US" smtClean="0"/>
              <a:t>单击此处编辑母版标题样式</a:t>
            </a:r>
            <a:endParaRPr lang="zh-CN"/>
          </a:p>
        </p:txBody>
      </p:sp>
      <p:sp>
        <p:nvSpPr>
          <p:cNvPr id="3" name="文本占位符 2"/>
          <p:cNvSpPr>
            <a:spLocks noGrp="1"/>
          </p:cNvSpPr>
          <p:nvPr>
            <p:ph type="body" idx="1"/>
          </p:nvPr>
        </p:nvSpPr>
        <p:spPr>
          <a:xfrm>
            <a:off x="1293813" y="1676400"/>
            <a:ext cx="4646376" cy="762000"/>
          </a:xfrm>
        </p:spPr>
        <p:txBody>
          <a:bodyPr anchor="ctr"/>
          <a:lstStyle>
            <a:lvl1pPr marL="0" indent="0" latinLnBrk="0">
              <a:spcBef>
                <a:spcPts val="0"/>
              </a:spcBef>
              <a:buNone/>
              <a:defRPr lang="zh-CN" sz="24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4" name="内容占位符 3"/>
          <p:cNvSpPr>
            <a:spLocks noGrp="1"/>
          </p:cNvSpPr>
          <p:nvPr>
            <p:ph sz="half" idx="2"/>
          </p:nvPr>
        </p:nvSpPr>
        <p:spPr>
          <a:xfrm>
            <a:off x="1293813" y="2438400"/>
            <a:ext cx="4648199" cy="37338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文本占位符 4"/>
          <p:cNvSpPr>
            <a:spLocks noGrp="1"/>
          </p:cNvSpPr>
          <p:nvPr>
            <p:ph type="body" sz="quarter" idx="3"/>
          </p:nvPr>
        </p:nvSpPr>
        <p:spPr>
          <a:xfrm>
            <a:off x="6246812" y="1676400"/>
            <a:ext cx="4648201" cy="762000"/>
          </a:xfrm>
        </p:spPr>
        <p:txBody>
          <a:bodyPr anchor="ctr"/>
          <a:lstStyle>
            <a:lvl1pPr marL="0" indent="0" latinLnBrk="0">
              <a:spcBef>
                <a:spcPts val="0"/>
              </a:spcBef>
              <a:buNone/>
              <a:defRPr lang="zh-CN" sz="24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6" name="内容占位符 5"/>
          <p:cNvSpPr>
            <a:spLocks noGrp="1"/>
          </p:cNvSpPr>
          <p:nvPr>
            <p:ph sz="quarter" idx="4"/>
          </p:nvPr>
        </p:nvSpPr>
        <p:spPr>
          <a:xfrm>
            <a:off x="6246812" y="2438400"/>
            <a:ext cx="4648201" cy="37338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7" name="日期占位符 6"/>
          <p:cNvSpPr>
            <a:spLocks noGrp="1"/>
          </p:cNvSpPr>
          <p:nvPr>
            <p:ph type="dt" sz="half" idx="10"/>
          </p:nvPr>
        </p:nvSpPr>
        <p:spPr/>
        <p:txBody>
          <a:bodyPr/>
          <a:lstStyle/>
          <a:p>
            <a:fld id="{881DC1F7-A9E9-4D8B-8C97-C74523B2CF2A}" type="datetimeFigureOut">
              <a:t>2014/10/7</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299542E4-2CCF-42F6-9D92-ED568035133D}" type="slidenum">
              <a:t>‹#›</a:t>
            </a:fld>
            <a:endParaRPr lang="zh-CN"/>
          </a:p>
        </p:txBody>
      </p:sp>
    </p:spTree>
    <p:extLst>
      <p:ext uri="{BB962C8B-B14F-4D97-AF65-F5344CB8AC3E}">
        <p14:creationId xmlns:p14="http://schemas.microsoft.com/office/powerpoint/2010/main" val="319569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日期占位符 2"/>
          <p:cNvSpPr>
            <a:spLocks noGrp="1"/>
          </p:cNvSpPr>
          <p:nvPr>
            <p:ph type="dt" sz="half" idx="10"/>
          </p:nvPr>
        </p:nvSpPr>
        <p:spPr/>
        <p:txBody>
          <a:bodyPr/>
          <a:lstStyle/>
          <a:p>
            <a:fld id="{881DC1F7-A9E9-4D8B-8C97-C74523B2CF2A}" type="datetimeFigureOut">
              <a:t>2014/10/7</a:t>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299542E4-2CCF-42F6-9D92-ED568035133D}" type="slidenum">
              <a:t>‹#›</a:t>
            </a:fld>
            <a:endParaRPr lang="zh-CN"/>
          </a:p>
        </p:txBody>
      </p:sp>
    </p:spTree>
    <p:extLst>
      <p:ext uri="{BB962C8B-B14F-4D97-AF65-F5344CB8AC3E}">
        <p14:creationId xmlns:p14="http://schemas.microsoft.com/office/powerpoint/2010/main" val="102131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81DC1F7-A9E9-4D8B-8C97-C74523B2CF2A}" type="datetimeFigureOut">
              <a:t>2014/10/7</a:t>
            </a:fld>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299542E4-2CCF-42F6-9D92-ED568035133D}" type="slidenum">
              <a:t>‹#›</a:t>
            </a:fld>
            <a:endParaRPr lang="zh-CN"/>
          </a:p>
        </p:txBody>
      </p:sp>
    </p:spTree>
    <p:extLst>
      <p:ext uri="{BB962C8B-B14F-4D97-AF65-F5344CB8AC3E}">
        <p14:creationId xmlns:p14="http://schemas.microsoft.com/office/powerpoint/2010/main" val="25366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 name="矩形 9"/>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p>
        </p:txBody>
      </p:sp>
      <p:sp>
        <p:nvSpPr>
          <p:cNvPr id="11" name="矩形 10"/>
          <p:cNvSpPr/>
          <p:nvPr/>
        </p:nvSpPr>
        <p:spPr>
          <a:xfrm>
            <a:off x="699452" y="0"/>
            <a:ext cx="4700684" cy="6858000"/>
          </a:xfrm>
          <a:prstGeom prst="rect">
            <a:avLst/>
          </a:prstGeom>
          <a:solidFill>
            <a:schemeClr val="bg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p>
        </p:txBody>
      </p:sp>
      <p:sp>
        <p:nvSpPr>
          <p:cNvPr id="2" name="标题 1"/>
          <p:cNvSpPr>
            <a:spLocks noGrp="1"/>
          </p:cNvSpPr>
          <p:nvPr>
            <p:ph type="title"/>
          </p:nvPr>
        </p:nvSpPr>
        <p:spPr>
          <a:xfrm>
            <a:off x="1293813" y="685800"/>
            <a:ext cx="3581400" cy="3886200"/>
          </a:xfrm>
        </p:spPr>
        <p:txBody>
          <a:bodyPr anchor="b">
            <a:noAutofit/>
          </a:bodyPr>
          <a:lstStyle>
            <a:lvl1pPr algn="l" latinLnBrk="0">
              <a:defRPr lang="zh-CN" sz="4000" b="0"/>
            </a:lvl1pPr>
          </a:lstStyle>
          <a:p>
            <a:r>
              <a:rPr lang="zh-CN" altLang="en-US" smtClean="0"/>
              <a:t>单击此处编辑母版标题样式</a:t>
            </a:r>
            <a:endParaRPr lang="zh-CN"/>
          </a:p>
        </p:txBody>
      </p:sp>
      <p:sp>
        <p:nvSpPr>
          <p:cNvPr id="3" name="内容占位符 2"/>
          <p:cNvSpPr>
            <a:spLocks noGrp="1"/>
          </p:cNvSpPr>
          <p:nvPr>
            <p:ph idx="1"/>
          </p:nvPr>
        </p:nvSpPr>
        <p:spPr>
          <a:xfrm>
            <a:off x="6094413" y="685800"/>
            <a:ext cx="5484970" cy="5486400"/>
          </a:xfrm>
        </p:spPr>
        <p:txBody>
          <a:bodyPr>
            <a:normAutofit/>
          </a:bodyPr>
          <a:lstStyle>
            <a:lvl1pPr latinLnBrk="0">
              <a:defRPr lang="zh-CN" sz="2400"/>
            </a:lvl1pPr>
            <a:lvl2pPr latinLnBrk="0">
              <a:defRPr lang="zh-CN" sz="2000"/>
            </a:lvl2pPr>
            <a:lvl3pPr latinLnBrk="0">
              <a:defRPr lang="zh-CN" sz="1800"/>
            </a:lvl3pPr>
            <a:lvl4pPr latinLnBrk="0">
              <a:defRPr lang="zh-CN" sz="1600"/>
            </a:lvl4pPr>
            <a:lvl5pPr latinLnBrk="0">
              <a:defRPr lang="zh-CN" sz="16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文本占位符 3"/>
          <p:cNvSpPr>
            <a:spLocks noGrp="1"/>
          </p:cNvSpPr>
          <p:nvPr>
            <p:ph type="body" sz="half" idx="2"/>
          </p:nvPr>
        </p:nvSpPr>
        <p:spPr>
          <a:xfrm>
            <a:off x="1293813" y="4724400"/>
            <a:ext cx="3581400" cy="1401764"/>
          </a:xfrm>
        </p:spPr>
        <p:txBody>
          <a:bodyPr>
            <a:normAutofit/>
          </a:bodyPr>
          <a:lstStyle>
            <a:lvl1pPr marL="0" indent="0" latinLnBrk="0">
              <a:spcBef>
                <a:spcPts val="1200"/>
              </a:spcBef>
              <a:buNone/>
              <a:defRPr lang="zh-CN" sz="20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81DC1F7-A9E9-4D8B-8C97-C74523B2CF2A}" type="datetimeFigureOut">
              <a:t>2014/10/7</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299542E4-2CCF-42F6-9D92-ED568035133D}" type="slidenum">
              <a:t>‹#›</a:t>
            </a:fld>
            <a:endParaRPr lang="zh-CN"/>
          </a:p>
        </p:txBody>
      </p:sp>
    </p:spTree>
    <p:extLst>
      <p:ext uri="{BB962C8B-B14F-4D97-AF65-F5344CB8AC3E}">
        <p14:creationId xmlns:p14="http://schemas.microsoft.com/office/powerpoint/2010/main" val="121957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2" name="矩形 11"/>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p>
        </p:txBody>
      </p:sp>
      <p:sp>
        <p:nvSpPr>
          <p:cNvPr id="13" name="矩形 12"/>
          <p:cNvSpPr/>
          <p:nvPr/>
        </p:nvSpPr>
        <p:spPr>
          <a:xfrm>
            <a:off x="699452" y="0"/>
            <a:ext cx="4700684" cy="6858000"/>
          </a:xfrm>
          <a:prstGeom prst="rect">
            <a:avLst/>
          </a:prstGeom>
          <a:solidFill>
            <a:schemeClr val="bg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p>
        </p:txBody>
      </p:sp>
      <p:sp>
        <p:nvSpPr>
          <p:cNvPr id="2" name="标题 1"/>
          <p:cNvSpPr>
            <a:spLocks noGrp="1"/>
          </p:cNvSpPr>
          <p:nvPr>
            <p:ph type="title"/>
          </p:nvPr>
        </p:nvSpPr>
        <p:spPr>
          <a:xfrm>
            <a:off x="1293813" y="685800"/>
            <a:ext cx="3581400" cy="3886200"/>
          </a:xfrm>
        </p:spPr>
        <p:txBody>
          <a:bodyPr anchor="b">
            <a:noAutofit/>
          </a:bodyPr>
          <a:lstStyle>
            <a:lvl1pPr algn="l" latinLnBrk="0">
              <a:defRPr lang="zh-CN" sz="4000" b="0"/>
            </a:lvl1pPr>
          </a:lstStyle>
          <a:p>
            <a:r>
              <a:rPr lang="zh-CN" altLang="en-US" smtClean="0"/>
              <a:t>单击此处编辑母版标题样式</a:t>
            </a:r>
            <a:endParaRPr lang="zh-CN"/>
          </a:p>
        </p:txBody>
      </p:sp>
      <p:sp>
        <p:nvSpPr>
          <p:cNvPr id="3" name="图片占位符 2"/>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latinLnBrk="0">
              <a:buNone/>
              <a:defRPr lang="zh-CN" sz="24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a:p>
        </p:txBody>
      </p:sp>
      <p:sp>
        <p:nvSpPr>
          <p:cNvPr id="4" name="文本占位符 3"/>
          <p:cNvSpPr>
            <a:spLocks noGrp="1"/>
          </p:cNvSpPr>
          <p:nvPr>
            <p:ph type="body" sz="half" idx="2"/>
          </p:nvPr>
        </p:nvSpPr>
        <p:spPr>
          <a:xfrm>
            <a:off x="1293813" y="4724400"/>
            <a:ext cx="3581400" cy="1401764"/>
          </a:xfrm>
        </p:spPr>
        <p:txBody>
          <a:bodyPr>
            <a:normAutofit/>
          </a:bodyPr>
          <a:lstStyle>
            <a:lvl1pPr marL="0" indent="0" latinLnBrk="0">
              <a:spcBef>
                <a:spcPts val="1200"/>
              </a:spcBef>
              <a:buNone/>
              <a:defRPr lang="zh-CN" sz="20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81DC1F7-A9E9-4D8B-8C97-C74523B2CF2A}" type="datetimeFigureOut">
              <a:t>2014/10/7</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299542E4-2CCF-42F6-9D92-ED568035133D}" type="slidenum">
              <a:t>‹#›</a:t>
            </a:fld>
            <a:endParaRPr lang="zh-CN"/>
          </a:p>
        </p:txBody>
      </p:sp>
    </p:spTree>
    <p:extLst>
      <p:ext uri="{BB962C8B-B14F-4D97-AF65-F5344CB8AC3E}">
        <p14:creationId xmlns:p14="http://schemas.microsoft.com/office/powerpoint/2010/main" val="397193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93812" y="381000"/>
            <a:ext cx="9601200" cy="1143000"/>
          </a:xfrm>
          <a:prstGeom prst="rect">
            <a:avLst/>
          </a:prstGeom>
        </p:spPr>
        <p:txBody>
          <a:bodyPr vert="horz" lIns="91440" tIns="45720" rIns="91440" bIns="45720" rtlCol="0" anchor="b">
            <a:normAutofit/>
          </a:bodyPr>
          <a:lstStyle/>
          <a:p>
            <a:r>
              <a:rPr lang="zh-CN"/>
              <a:t>单击此处编辑母版标题样式</a:t>
            </a:r>
          </a:p>
        </p:txBody>
      </p:sp>
      <p:sp>
        <p:nvSpPr>
          <p:cNvPr id="3" name="文本占位符 2"/>
          <p:cNvSpPr>
            <a:spLocks noGrp="1"/>
          </p:cNvSpPr>
          <p:nvPr>
            <p:ph type="body" idx="1"/>
          </p:nvPr>
        </p:nvSpPr>
        <p:spPr>
          <a:xfrm>
            <a:off x="1293814" y="1828800"/>
            <a:ext cx="9601200" cy="4343400"/>
          </a:xfrm>
          <a:prstGeom prst="rect">
            <a:avLst/>
          </a:prstGeom>
        </p:spPr>
        <p:txBody>
          <a:bodyPr vert="horz" lIns="91440" tIns="45720" rIns="9144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2"/>
          </p:nvPr>
        </p:nvSpPr>
        <p:spPr>
          <a:xfrm>
            <a:off x="7999412" y="6400801"/>
            <a:ext cx="1320059" cy="276226"/>
          </a:xfrm>
          <a:prstGeom prst="rect">
            <a:avLst/>
          </a:prstGeom>
        </p:spPr>
        <p:txBody>
          <a:bodyPr vert="horz" lIns="91440" tIns="45720" rIns="91440" bIns="45720" rtlCol="0" anchor="ctr"/>
          <a:lstStyle>
            <a:lvl1pPr algn="r" latinLnBrk="0">
              <a:defRPr lang="zh-CN" sz="1000">
                <a:solidFill>
                  <a:schemeClr val="tx1">
                    <a:tint val="75000"/>
                  </a:schemeClr>
                </a:solidFill>
                <a:latin typeface="微软雅黑" panose="020B0503020204020204" pitchFamily="34" charset="-122"/>
                <a:ea typeface="微软雅黑" panose="020B0503020204020204" pitchFamily="34" charset="-122"/>
              </a:defRPr>
            </a:lvl1pPr>
          </a:lstStyle>
          <a:p>
            <a:fld id="{881DC1F7-A9E9-4D8B-8C97-C74523B2CF2A}" type="datetimeFigureOut">
              <a:rPr lang="en-US" altLang="zh-CN" smtClean="0"/>
              <a:pPr/>
              <a:t>10/7/2014</a:t>
            </a:fld>
            <a:endParaRPr lang="zh-CN" altLang="en-US"/>
          </a:p>
        </p:txBody>
      </p:sp>
      <p:sp>
        <p:nvSpPr>
          <p:cNvPr id="5" name="页脚占位符 4"/>
          <p:cNvSpPr>
            <a:spLocks noGrp="1"/>
          </p:cNvSpPr>
          <p:nvPr>
            <p:ph type="ftr" sz="quarter" idx="3"/>
          </p:nvPr>
        </p:nvSpPr>
        <p:spPr>
          <a:xfrm>
            <a:off x="1293813" y="6400801"/>
            <a:ext cx="6324599" cy="276226"/>
          </a:xfrm>
          <a:prstGeom prst="rect">
            <a:avLst/>
          </a:prstGeom>
        </p:spPr>
        <p:txBody>
          <a:bodyPr vert="horz" lIns="91440" tIns="45720" rIns="91440" bIns="45720" rtlCol="0" anchor="ctr"/>
          <a:lstStyle>
            <a:lvl1pPr algn="l" latinLnBrk="0">
              <a:defRPr lang="zh-CN" sz="1000" cap="all" baseline="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9675812" y="6400801"/>
            <a:ext cx="1219202" cy="276226"/>
          </a:xfrm>
          <a:prstGeom prst="rect">
            <a:avLst/>
          </a:prstGeom>
        </p:spPr>
        <p:txBody>
          <a:bodyPr vert="horz" lIns="91440" tIns="45720" rIns="91440" bIns="45720" rtlCol="0" anchor="ctr"/>
          <a:lstStyle>
            <a:lvl1pPr algn="r" latinLnBrk="0">
              <a:defRPr lang="zh-CN" sz="1000">
                <a:solidFill>
                  <a:schemeClr val="tx1">
                    <a:tint val="75000"/>
                  </a:schemeClr>
                </a:solidFill>
                <a:latin typeface="微软雅黑" panose="020B0503020204020204" pitchFamily="34" charset="-122"/>
                <a:ea typeface="微软雅黑" panose="020B0503020204020204" pitchFamily="34" charset="-122"/>
              </a:defRPr>
            </a:lvl1pPr>
          </a:lstStyle>
          <a:p>
            <a:fld id="{299542E4-2CCF-42F6-9D92-ED568035133D}" type="slidenum">
              <a:rPr lang="en-US" altLang="zh-CN" smtClean="0"/>
              <a:pPr/>
              <a:t>‹#›</a:t>
            </a:fld>
            <a:endParaRPr lang="en-US" altLang="zh-CN"/>
          </a:p>
        </p:txBody>
      </p:sp>
    </p:spTree>
    <p:extLst>
      <p:ext uri="{BB962C8B-B14F-4D97-AF65-F5344CB8AC3E}">
        <p14:creationId xmlns:p14="http://schemas.microsoft.com/office/powerpoint/2010/main" val="410820990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2"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0000"/>
        </a:lnSpc>
        <a:spcBef>
          <a:spcPct val="0"/>
        </a:spcBef>
        <a:buNone/>
        <a:defRPr lang="zh-CN" sz="40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600"/>
        </a:spcBef>
        <a:buFont typeface="Arial" pitchFamily="34" charset="0"/>
        <a:buChar char="•"/>
        <a:defRPr lang="zh-CN" sz="2400" kern="1200">
          <a:solidFill>
            <a:schemeClr val="tx1"/>
          </a:solidFill>
          <a:latin typeface="微软雅黑" panose="020B0503020204020204" pitchFamily="34" charset="-122"/>
          <a:ea typeface="微软雅黑" panose="020B0503020204020204" pitchFamily="34" charset="-122"/>
          <a:cs typeface="+mn-cs"/>
        </a:defRPr>
      </a:lvl1pPr>
      <a:lvl2pPr marL="594360" indent="-228600" algn="l" defTabSz="914400" rtl="0" eaLnBrk="1" latinLnBrk="0" hangingPunct="1">
        <a:lnSpc>
          <a:spcPct val="90000"/>
        </a:lnSpc>
        <a:spcBef>
          <a:spcPts val="800"/>
        </a:spcBef>
        <a:buFont typeface="Century" pitchFamily="18" charset="0"/>
        <a:buChar char="–"/>
        <a:defRPr lang="zh-CN" sz="2000" kern="1200">
          <a:solidFill>
            <a:schemeClr val="tx1"/>
          </a:solidFill>
          <a:latin typeface="微软雅黑" panose="020B0503020204020204" pitchFamily="34" charset="-122"/>
          <a:ea typeface="微软雅黑" panose="020B0503020204020204" pitchFamily="34" charset="-122"/>
          <a:cs typeface="+mn-cs"/>
        </a:defRPr>
      </a:lvl2pPr>
      <a:lvl3pPr marL="960120" indent="-228600" algn="l" defTabSz="914400" rtl="0" eaLnBrk="1" latinLnBrk="0" hangingPunct="1">
        <a:lnSpc>
          <a:spcPct val="90000"/>
        </a:lnSpc>
        <a:spcBef>
          <a:spcPts val="600"/>
        </a:spcBef>
        <a:buFont typeface="Arial" pitchFamily="34" charset="0"/>
        <a:buChar char="•"/>
        <a:defRPr lang="zh-CN" sz="1800" kern="1200">
          <a:solidFill>
            <a:schemeClr val="tx1"/>
          </a:solidFill>
          <a:latin typeface="微软雅黑" panose="020B0503020204020204" pitchFamily="34" charset="-122"/>
          <a:ea typeface="微软雅黑" panose="020B0503020204020204" pitchFamily="34" charset="-122"/>
          <a:cs typeface="+mn-cs"/>
        </a:defRPr>
      </a:lvl3pPr>
      <a:lvl4pPr marL="1325880" indent="-228600" algn="l" defTabSz="914400" rtl="0" eaLnBrk="1" latinLnBrk="0" hangingPunct="1">
        <a:lnSpc>
          <a:spcPct val="90000"/>
        </a:lnSpc>
        <a:spcBef>
          <a:spcPts val="600"/>
        </a:spcBef>
        <a:buFont typeface="Arial" pitchFamily="34" charset="0"/>
        <a:buChar char="–"/>
        <a:defRPr lang="zh-CN" sz="1600" kern="1200">
          <a:solidFill>
            <a:schemeClr val="tx1"/>
          </a:solidFill>
          <a:latin typeface="微软雅黑" panose="020B0503020204020204" pitchFamily="34" charset="-122"/>
          <a:ea typeface="微软雅黑" panose="020B0503020204020204" pitchFamily="34" charset="-122"/>
          <a:cs typeface="+mn-cs"/>
        </a:defRPr>
      </a:lvl4pPr>
      <a:lvl5pPr marL="1691640" indent="-228600" algn="l" defTabSz="914400" rtl="0" eaLnBrk="1" latinLnBrk="0" hangingPunct="1">
        <a:lnSpc>
          <a:spcPct val="90000"/>
        </a:lnSpc>
        <a:spcBef>
          <a:spcPts val="600"/>
        </a:spcBef>
        <a:buFont typeface="Arial" pitchFamily="34" charset="0"/>
        <a:buChar char="•"/>
        <a:defRPr lang="zh-CN" sz="1600" kern="1200">
          <a:solidFill>
            <a:schemeClr val="tx1"/>
          </a:solidFill>
          <a:latin typeface="微软雅黑" panose="020B0503020204020204" pitchFamily="34" charset="-122"/>
          <a:ea typeface="微软雅黑" panose="020B0503020204020204" pitchFamily="34" charset="-122"/>
          <a:cs typeface="+mn-cs"/>
        </a:defRPr>
      </a:lvl5pPr>
      <a:lvl6pPr marL="2057400" indent="-228600" algn="l" defTabSz="914400" rtl="0" eaLnBrk="1" latinLnBrk="0" hangingPunct="1">
        <a:spcBef>
          <a:spcPts val="600"/>
        </a:spcBef>
        <a:buFont typeface="Arial" pitchFamily="34" charset="0"/>
        <a:buChar char="–"/>
        <a:defRPr lang="zh-CN"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lang="zh-CN"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lang="zh-CN"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lang="zh-CN" sz="16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smtClean="0"/>
              <a:t>Bus_rode</a:t>
            </a:r>
            <a:r>
              <a:rPr lang="en-US" altLang="zh-CN" dirty="0" smtClean="0"/>
              <a:t> </a:t>
            </a:r>
            <a:r>
              <a:rPr lang="zh-CN" altLang="en-US" dirty="0" smtClean="0"/>
              <a:t>发布会</a:t>
            </a:r>
            <a:endParaRPr lang="zh-CN" dirty="0"/>
          </a:p>
        </p:txBody>
      </p:sp>
      <p:sp>
        <p:nvSpPr>
          <p:cNvPr id="3" name="副标题 2"/>
          <p:cNvSpPr>
            <a:spLocks noGrp="1"/>
          </p:cNvSpPr>
          <p:nvPr>
            <p:ph type="subTitle" idx="1"/>
          </p:nvPr>
        </p:nvSpPr>
        <p:spPr/>
        <p:txBody>
          <a:bodyPr>
            <a:normAutofit/>
          </a:bodyPr>
          <a:lstStyle/>
          <a:p>
            <a:r>
              <a:rPr lang="en-US" altLang="zh-CN" dirty="0" err="1" smtClean="0"/>
              <a:t>chmos</a:t>
            </a:r>
            <a:r>
              <a:rPr lang="en-US" altLang="zh-CN" dirty="0" smtClean="0"/>
              <a:t> Copyright 2012-2014</a:t>
            </a:r>
            <a:endParaRPr lang="zh-CN" dirty="0"/>
          </a:p>
        </p:txBody>
      </p:sp>
    </p:spTree>
    <p:extLst>
      <p:ext uri="{BB962C8B-B14F-4D97-AF65-F5344CB8AC3E}">
        <p14:creationId xmlns:p14="http://schemas.microsoft.com/office/powerpoint/2010/main" val="360082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更好的绘图引擎</a:t>
            </a:r>
            <a:endParaRPr lang="zh-CN" altLang="en-US" dirty="0"/>
          </a:p>
        </p:txBody>
      </p:sp>
      <p:sp>
        <p:nvSpPr>
          <p:cNvPr id="3" name="内容占位符 2"/>
          <p:cNvSpPr>
            <a:spLocks noGrp="1"/>
          </p:cNvSpPr>
          <p:nvPr>
            <p:ph sz="half" idx="1"/>
          </p:nvPr>
        </p:nvSpPr>
        <p:spPr/>
        <p:txBody>
          <a:bodyPr/>
          <a:lstStyle/>
          <a:p>
            <a:pPr marL="0" indent="0">
              <a:buNone/>
            </a:pPr>
            <a:r>
              <a:rPr lang="zh-CN" altLang="en-US" dirty="0" smtClean="0"/>
              <a:t>现有的</a:t>
            </a:r>
            <a:r>
              <a:rPr lang="en-US" altLang="zh-CN" dirty="0" err="1" smtClean="0"/>
              <a:t>bus_rode</a:t>
            </a:r>
            <a:r>
              <a:rPr lang="zh-CN" altLang="en-US" dirty="0" smtClean="0"/>
              <a:t>仍然使用</a:t>
            </a:r>
            <a:r>
              <a:rPr lang="en-US" altLang="zh-CN" dirty="0" smtClean="0"/>
              <a:t>1998</a:t>
            </a:r>
            <a:r>
              <a:rPr lang="zh-CN" altLang="en-US" dirty="0" smtClean="0"/>
              <a:t>年公布的</a:t>
            </a:r>
            <a:r>
              <a:rPr lang="en-US" altLang="zh-CN" dirty="0" smtClean="0"/>
              <a:t>GDI+</a:t>
            </a:r>
            <a:r>
              <a:rPr lang="zh-CN" altLang="en-US" dirty="0" smtClean="0"/>
              <a:t>绘图引擎，闪屏严重，而且效率低下，我们计划未来将使用</a:t>
            </a:r>
            <a:r>
              <a:rPr lang="en-US" altLang="zh-CN" dirty="0" smtClean="0"/>
              <a:t>DirectX 11 </a:t>
            </a:r>
            <a:r>
              <a:rPr lang="zh-CN" altLang="en-US" dirty="0" smtClean="0"/>
              <a:t>或者是</a:t>
            </a:r>
            <a:r>
              <a:rPr lang="en-US" altLang="zh-CN" dirty="0" smtClean="0"/>
              <a:t>OpenGL 1.2</a:t>
            </a:r>
            <a:r>
              <a:rPr lang="zh-CN" altLang="en-US" dirty="0" smtClean="0"/>
              <a:t>来为新的程序绘制界面，让用户拥有一个舒适的环境。</a:t>
            </a:r>
            <a:endParaRPr lang="zh-CN" altLang="en-US" dirty="0"/>
          </a:p>
        </p:txBody>
      </p:sp>
      <p:pic>
        <p:nvPicPr>
          <p:cNvPr id="5" name="内容占位符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99213" y="1828800"/>
            <a:ext cx="4343400" cy="4343400"/>
          </a:xfrm>
        </p:spPr>
      </p:pic>
    </p:spTree>
    <p:extLst>
      <p:ext uri="{BB962C8B-B14F-4D97-AF65-F5344CB8AC3E}">
        <p14:creationId xmlns:p14="http://schemas.microsoft.com/office/powerpoint/2010/main" val="309470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更少的支持库，更多的操作系统支持</a:t>
            </a:r>
            <a:endParaRPr lang="zh-CN" altLang="en-US" dirty="0"/>
          </a:p>
        </p:txBody>
      </p:sp>
      <p:sp>
        <p:nvSpPr>
          <p:cNvPr id="3" name="内容占位符 2"/>
          <p:cNvSpPr>
            <a:spLocks noGrp="1"/>
          </p:cNvSpPr>
          <p:nvPr>
            <p:ph sz="half" idx="1"/>
          </p:nvPr>
        </p:nvSpPr>
        <p:spPr/>
        <p:txBody>
          <a:bodyPr/>
          <a:lstStyle/>
          <a:p>
            <a:pPr marL="0" indent="0">
              <a:buNone/>
            </a:pPr>
            <a:r>
              <a:rPr lang="zh-CN" altLang="en-US" dirty="0" smtClean="0"/>
              <a:t>现有的</a:t>
            </a:r>
            <a:r>
              <a:rPr lang="en-US" altLang="zh-CN" dirty="0" err="1" smtClean="0"/>
              <a:t>bus_rode</a:t>
            </a:r>
            <a:r>
              <a:rPr lang="zh-CN" altLang="en-US" dirty="0" smtClean="0"/>
              <a:t>只能运行在</a:t>
            </a:r>
            <a:r>
              <a:rPr lang="en-US" altLang="zh-CN" dirty="0" smtClean="0"/>
              <a:t>Windows</a:t>
            </a:r>
            <a:r>
              <a:rPr lang="zh-CN" altLang="en-US" dirty="0" smtClean="0"/>
              <a:t>上且人仍不完善，我们在将来的某个时候将会制作支持</a:t>
            </a:r>
            <a:r>
              <a:rPr lang="en-US" altLang="zh-CN" dirty="0" smtClean="0"/>
              <a:t>Ubuntu , Android , China OS</a:t>
            </a:r>
            <a:r>
              <a:rPr lang="zh-CN" altLang="en-US" dirty="0" smtClean="0"/>
              <a:t>等当今主流或者是今后将被大力发行的操作系统，但是鉴于最大兼容，如果制作受挫，我们会尝试制作一个属于我们自己的</a:t>
            </a:r>
            <a:r>
              <a:rPr lang="en-US" altLang="zh-CN" dirty="0" smtClean="0"/>
              <a:t>OS</a:t>
            </a:r>
            <a:r>
              <a:rPr lang="zh-CN" altLang="en-US" dirty="0" smtClean="0"/>
              <a:t>来搭载这款程序，那是我们的终极目标。</a:t>
            </a:r>
            <a:endParaRPr lang="zh-CN" altLang="en-US" dirty="0"/>
          </a:p>
        </p:txBody>
      </p:sp>
      <p:pic>
        <p:nvPicPr>
          <p:cNvPr id="5" name="内容占位符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99213" y="1828800"/>
            <a:ext cx="4343400" cy="4343400"/>
          </a:xfrm>
        </p:spPr>
      </p:pic>
    </p:spTree>
    <p:extLst>
      <p:ext uri="{BB962C8B-B14F-4D97-AF65-F5344CB8AC3E}">
        <p14:creationId xmlns:p14="http://schemas.microsoft.com/office/powerpoint/2010/main" val="163057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更完美的资源管理</a:t>
            </a:r>
            <a:endParaRPr lang="zh-CN" altLang="en-US" dirty="0"/>
          </a:p>
        </p:txBody>
      </p:sp>
      <p:sp>
        <p:nvSpPr>
          <p:cNvPr id="3" name="内容占位符 2"/>
          <p:cNvSpPr>
            <a:spLocks noGrp="1"/>
          </p:cNvSpPr>
          <p:nvPr>
            <p:ph sz="half" idx="1"/>
          </p:nvPr>
        </p:nvSpPr>
        <p:spPr/>
        <p:txBody>
          <a:bodyPr/>
          <a:lstStyle/>
          <a:p>
            <a:pPr marL="0" indent="0">
              <a:buNone/>
            </a:pPr>
            <a:r>
              <a:rPr lang="zh-CN" altLang="en-US" dirty="0" smtClean="0"/>
              <a:t>现有的</a:t>
            </a:r>
            <a:r>
              <a:rPr lang="en-US" altLang="zh-CN" dirty="0" err="1" smtClean="0"/>
              <a:t>bus_rode</a:t>
            </a:r>
            <a:r>
              <a:rPr lang="zh-CN" altLang="en-US" dirty="0" smtClean="0"/>
              <a:t>资源下载仍然很困难，因为资源无处去寻找，而在今后，我们会开设一个网站，集合所有的资源和我们的能力，为用户提供最好的服务，即所谓你们走到哪里，都不用担心能都乘坐到公交车了。</a:t>
            </a:r>
            <a:endParaRPr lang="zh-CN" altLang="en-US" dirty="0"/>
          </a:p>
        </p:txBody>
      </p:sp>
      <p:pic>
        <p:nvPicPr>
          <p:cNvPr id="5" name="内容占位符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99213" y="1828800"/>
            <a:ext cx="4343400" cy="4343400"/>
          </a:xfrm>
        </p:spPr>
      </p:pic>
    </p:spTree>
    <p:extLst>
      <p:ext uri="{BB962C8B-B14F-4D97-AF65-F5344CB8AC3E}">
        <p14:creationId xmlns:p14="http://schemas.microsoft.com/office/powerpoint/2010/main" val="166399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我们</a:t>
            </a:r>
          </a:p>
        </p:txBody>
      </p:sp>
      <p:sp>
        <p:nvSpPr>
          <p:cNvPr id="3" name="内容占位符 2"/>
          <p:cNvSpPr>
            <a:spLocks noGrp="1"/>
          </p:cNvSpPr>
          <p:nvPr>
            <p:ph idx="1"/>
          </p:nvPr>
        </p:nvSpPr>
        <p:spPr/>
        <p:txBody>
          <a:bodyPr/>
          <a:lstStyle/>
          <a:p>
            <a:pPr marL="0" indent="0">
              <a:buNone/>
            </a:pPr>
            <a:r>
              <a:rPr lang="zh-CN" altLang="en-US" dirty="0" smtClean="0"/>
              <a:t>众人拾柴火焰高，</a:t>
            </a:r>
            <a:r>
              <a:rPr lang="en-US" altLang="zh-CN" dirty="0" smtClean="0"/>
              <a:t>CHMOS</a:t>
            </a:r>
            <a:r>
              <a:rPr lang="zh-CN" altLang="en-US" dirty="0" smtClean="0"/>
              <a:t>今天的成就离不开用户的悉心反馈，我们也将广开言路，在这里讲述针对</a:t>
            </a:r>
            <a:r>
              <a:rPr lang="en-US" altLang="zh-CN" dirty="0" err="1" smtClean="0"/>
              <a:t>bus_rode</a:t>
            </a:r>
            <a:r>
              <a:rPr lang="zh-CN" altLang="en-US" dirty="0" smtClean="0"/>
              <a:t>在非用户方面的进步性，以及我们的宗旨。</a:t>
            </a:r>
            <a:endParaRPr lang="zh-CN" altLang="en-US" dirty="0"/>
          </a:p>
        </p:txBody>
      </p:sp>
      <p:sp>
        <p:nvSpPr>
          <p:cNvPr id="4" name="文本占位符 3"/>
          <p:cNvSpPr>
            <a:spLocks noGrp="1"/>
          </p:cNvSpPr>
          <p:nvPr>
            <p:ph type="body" sz="half" idx="2"/>
          </p:nvPr>
        </p:nvSpPr>
        <p:spPr/>
        <p:txBody>
          <a:bodyPr/>
          <a:lstStyle/>
          <a:p>
            <a:r>
              <a:rPr lang="zh-CN" altLang="en-US" dirty="0" smtClean="0"/>
              <a:t>我们需要你们的帮助</a:t>
            </a:r>
            <a:r>
              <a:rPr lang="en-US" altLang="zh-CN" dirty="0" smtClean="0"/>
              <a:t>!</a:t>
            </a:r>
            <a:endParaRPr lang="zh-CN" altLang="en-US" dirty="0"/>
          </a:p>
        </p:txBody>
      </p:sp>
    </p:spTree>
    <p:extLst>
      <p:ext uri="{BB962C8B-B14F-4D97-AF65-F5344CB8AC3E}">
        <p14:creationId xmlns:p14="http://schemas.microsoft.com/office/powerpoint/2010/main" val="3217423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我们需要更多人手</a:t>
            </a:r>
            <a:endParaRPr lang="zh-CN" altLang="en-US" dirty="0"/>
          </a:p>
        </p:txBody>
      </p:sp>
      <p:graphicFrame>
        <p:nvGraphicFramePr>
          <p:cNvPr id="15" name="内容占位符 14"/>
          <p:cNvGraphicFramePr>
            <a:graphicFrameLocks noGrp="1"/>
          </p:cNvGraphicFramePr>
          <p:nvPr>
            <p:ph sz="half" idx="1"/>
            <p:extLst>
              <p:ext uri="{D42A27DB-BD31-4B8C-83A1-F6EECF244321}">
                <p14:modId xmlns:p14="http://schemas.microsoft.com/office/powerpoint/2010/main" val="2733339852"/>
              </p:ext>
            </p:extLst>
          </p:nvPr>
        </p:nvGraphicFramePr>
        <p:xfrm>
          <a:off x="1293813" y="1828800"/>
          <a:ext cx="4648200" cy="4343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内容占位符 10"/>
          <p:cNvGraphicFramePr>
            <a:graphicFrameLocks noGrp="1"/>
          </p:cNvGraphicFramePr>
          <p:nvPr>
            <p:ph sz="half" idx="2"/>
            <p:extLst>
              <p:ext uri="{D42A27DB-BD31-4B8C-83A1-F6EECF244321}">
                <p14:modId xmlns:p14="http://schemas.microsoft.com/office/powerpoint/2010/main" val="850942402"/>
              </p:ext>
            </p:extLst>
          </p:nvPr>
        </p:nvGraphicFramePr>
        <p:xfrm>
          <a:off x="6246813" y="1828800"/>
          <a:ext cx="4648200" cy="4343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7721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5" grpId="0">
        <p:bldAsOne/>
      </p:bldGraphic>
      <p:bldGraphic spid="11"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开放源码</a:t>
            </a:r>
          </a:p>
        </p:txBody>
      </p:sp>
      <p:sp>
        <p:nvSpPr>
          <p:cNvPr id="3" name="内容占位符 2"/>
          <p:cNvSpPr>
            <a:spLocks noGrp="1"/>
          </p:cNvSpPr>
          <p:nvPr>
            <p:ph idx="1"/>
          </p:nvPr>
        </p:nvSpPr>
        <p:spPr/>
        <p:txBody>
          <a:bodyPr/>
          <a:lstStyle/>
          <a:p>
            <a:pPr marL="0" indent="0">
              <a:buNone/>
            </a:pPr>
            <a:r>
              <a:rPr lang="zh-CN" altLang="en-US" dirty="0" smtClean="0"/>
              <a:t>开放源码这项活动会让大部分程序员受益，但对于用户没有多大作用，我们提倡开放源码是希望更多程序员参与到这个程序的维护中，让这个程序能够更好地造福大众，程序员也可以自由取用，修改这个程序的源码。</a:t>
            </a:r>
            <a:endParaRPr lang="en-US" altLang="zh-CN" dirty="0" smtClean="0"/>
          </a:p>
          <a:p>
            <a:pPr marL="0" indent="0">
              <a:buNone/>
            </a:pPr>
            <a:r>
              <a:rPr lang="zh-CN" altLang="en-US" dirty="0" smtClean="0"/>
              <a:t>我们之所以不说开源，是因为我们的程序不遵守任何开源协议，所以，请勿把本程序当作开源程序。</a:t>
            </a:r>
            <a:endParaRPr lang="en-US" altLang="zh-CN" dirty="0" smtClean="0"/>
          </a:p>
          <a:p>
            <a:pPr marL="0" indent="0">
              <a:buNone/>
            </a:pPr>
            <a:r>
              <a:rPr lang="zh-CN" altLang="en-US" dirty="0" smtClean="0"/>
              <a:t>我们不会每个版本都开放源码，我们只在最高版本号升级或者重大</a:t>
            </a:r>
            <a:r>
              <a:rPr lang="zh-CN" altLang="en-US" dirty="0"/>
              <a:t>更</a:t>
            </a:r>
            <a:r>
              <a:rPr lang="zh-CN" altLang="en-US" dirty="0" smtClean="0"/>
              <a:t>新时，才会更新一套源码，所以源码不一定是最新的。</a:t>
            </a:r>
            <a:endParaRPr lang="zh-CN" altLang="en-US" dirty="0"/>
          </a:p>
        </p:txBody>
      </p:sp>
    </p:spTree>
    <p:extLst>
      <p:ext uri="{BB962C8B-B14F-4D97-AF65-F5344CB8AC3E}">
        <p14:creationId xmlns:p14="http://schemas.microsoft.com/office/powerpoint/2010/main" val="3017024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燃尽的彗星</a:t>
            </a:r>
            <a:endParaRPr lang="zh-CN" altLang="en-US" dirty="0"/>
          </a:p>
        </p:txBody>
      </p:sp>
      <p:sp>
        <p:nvSpPr>
          <p:cNvPr id="3" name="内容占位符 2"/>
          <p:cNvSpPr>
            <a:spLocks noGrp="1"/>
          </p:cNvSpPr>
          <p:nvPr>
            <p:ph idx="1"/>
          </p:nvPr>
        </p:nvSpPr>
        <p:spPr/>
        <p:txBody>
          <a:bodyPr/>
          <a:lstStyle/>
          <a:p>
            <a:pPr marL="0" indent="0">
              <a:buNone/>
            </a:pPr>
            <a:r>
              <a:rPr lang="zh-CN" altLang="en-US" dirty="0"/>
              <a:t>这</a:t>
            </a:r>
            <a:r>
              <a:rPr lang="zh-CN" altLang="en-US" dirty="0" smtClean="0"/>
              <a:t>次简短的发布会到这里也该结束了，让我们希望</a:t>
            </a:r>
            <a:r>
              <a:rPr lang="en-US" altLang="zh-CN" dirty="0" err="1" smtClean="0"/>
              <a:t>bus_rode</a:t>
            </a:r>
            <a:r>
              <a:rPr lang="zh-CN" altLang="en-US" dirty="0" smtClean="0"/>
              <a:t>有一天会出现在公众的视野中，展现它强大的生命力！</a:t>
            </a:r>
            <a:endParaRPr lang="en-US" altLang="zh-CN" dirty="0" smtClean="0"/>
          </a:p>
          <a:p>
            <a:pPr marL="0" indent="0">
              <a:buNone/>
            </a:pPr>
            <a:endParaRPr lang="en-US" altLang="zh-CN" dirty="0"/>
          </a:p>
          <a:p>
            <a:pPr marL="0" indent="0">
              <a:buNone/>
            </a:pPr>
            <a:r>
              <a:rPr lang="zh-CN" altLang="en-US" dirty="0" smtClean="0"/>
              <a:t>很感谢您参加这次发布会！希望我们能在下一次发布会再次见面！</a:t>
            </a:r>
            <a:endParaRPr lang="zh-CN" altLang="en-US" dirty="0"/>
          </a:p>
        </p:txBody>
      </p:sp>
    </p:spTree>
    <p:extLst>
      <p:ext uri="{BB962C8B-B14F-4D97-AF65-F5344CB8AC3E}">
        <p14:creationId xmlns:p14="http://schemas.microsoft.com/office/powerpoint/2010/main" val="407597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260" y="1124744"/>
            <a:ext cx="2438400" cy="2438400"/>
          </a:xfrm>
          <a:prstGeom prst="rect">
            <a:avLst/>
          </a:prstGeom>
        </p:spPr>
      </p:pic>
      <p:sp>
        <p:nvSpPr>
          <p:cNvPr id="3" name="文本框 2"/>
          <p:cNvSpPr txBox="1"/>
          <p:nvPr/>
        </p:nvSpPr>
        <p:spPr>
          <a:xfrm>
            <a:off x="4582244" y="3429000"/>
            <a:ext cx="4824536" cy="1311128"/>
          </a:xfrm>
          <a:prstGeom prst="rect">
            <a:avLst/>
          </a:prstGeom>
          <a:noFill/>
        </p:spPr>
        <p:txBody>
          <a:bodyPr wrap="square" rtlCol="0">
            <a:spAutoFit/>
          </a:bodyPr>
          <a:lstStyle/>
          <a:p>
            <a:pPr>
              <a:lnSpc>
                <a:spcPct val="90000"/>
              </a:lnSpc>
            </a:pPr>
            <a:r>
              <a:rPr lang="zh-CN" altLang="en-US" sz="8800" dirty="0" smtClean="0">
                <a:latin typeface="微软雅黑" panose="020B0503020204020204" pitchFamily="34" charset="-122"/>
                <a:ea typeface="微软雅黑" panose="020B0503020204020204" pitchFamily="34" charset="-122"/>
              </a:rPr>
              <a:t>再 见</a:t>
            </a:r>
            <a:endParaRPr lang="zh-CN" altLang="en-US" sz="8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148436" y="5849065"/>
            <a:ext cx="2016224" cy="424732"/>
          </a:xfrm>
          <a:prstGeom prst="rect">
            <a:avLst/>
          </a:prstGeom>
          <a:noFill/>
        </p:spPr>
        <p:txBody>
          <a:bodyPr wrap="square" rtlCol="0">
            <a:spAutoFit/>
          </a:bodyPr>
          <a:lstStyle/>
          <a:p>
            <a:pPr>
              <a:lnSpc>
                <a:spcPct val="90000"/>
              </a:lnSpc>
            </a:pPr>
            <a:r>
              <a:rPr lang="en-US" altLang="zh-CN" sz="2400" dirty="0" smtClean="0">
                <a:latin typeface="微软雅黑" panose="020B0503020204020204" pitchFamily="34" charset="-122"/>
                <a:ea typeface="微软雅黑" panose="020B0503020204020204" pitchFamily="34" charset="-122"/>
              </a:rPr>
              <a:t>2014/10/7</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2553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欢迎来到这</a:t>
            </a:r>
            <a:endParaRPr lang="zh-CN" altLang="en-US" dirty="0"/>
          </a:p>
        </p:txBody>
      </p:sp>
      <p:sp>
        <p:nvSpPr>
          <p:cNvPr id="3" name="内容占位符 2"/>
          <p:cNvSpPr>
            <a:spLocks noGrp="1"/>
          </p:cNvSpPr>
          <p:nvPr>
            <p:ph idx="1"/>
          </p:nvPr>
        </p:nvSpPr>
        <p:spPr/>
        <p:txBody>
          <a:bodyPr/>
          <a:lstStyle/>
          <a:p>
            <a:pPr marL="0" indent="0">
              <a:buNone/>
            </a:pPr>
            <a:r>
              <a:rPr lang="en-US" altLang="zh-CN" dirty="0" err="1" smtClean="0"/>
              <a:t>Bus_rode</a:t>
            </a:r>
            <a:r>
              <a:rPr lang="zh-CN" altLang="en-US" dirty="0" smtClean="0"/>
              <a:t>是一款能够准确为用户提供各个城市的公交车情况的软件，同时兼具搭载其他交通工具的能力，例如地铁等。</a:t>
            </a:r>
            <a:endParaRPr lang="en-US" altLang="zh-CN" dirty="0" smtClean="0"/>
          </a:p>
          <a:p>
            <a:pPr marL="0" indent="0">
              <a:buNone/>
            </a:pPr>
            <a:r>
              <a:rPr lang="zh-CN" altLang="en-US" dirty="0" smtClean="0"/>
              <a:t>它由</a:t>
            </a:r>
            <a:r>
              <a:rPr lang="en-US" altLang="zh-CN" dirty="0" smtClean="0"/>
              <a:t>CHMOS</a:t>
            </a:r>
            <a:r>
              <a:rPr lang="zh-CN" altLang="en-US" dirty="0" smtClean="0"/>
              <a:t>开发，可以加载由用户指定的资源，且资源完全免费可修改，而且由各地用户长期维护，以及我们的监督，我们有理由相信将来你外出到任何一个城市都可以使用这款软件规划你的行程。</a:t>
            </a:r>
            <a:endParaRPr lang="en-US" altLang="zh-CN" dirty="0" smtClean="0"/>
          </a:p>
          <a:p>
            <a:pPr marL="0" indent="0">
              <a:buNone/>
            </a:pPr>
            <a:r>
              <a:rPr lang="zh-CN" altLang="en-US" dirty="0" smtClean="0"/>
              <a:t>它可扩展性强，而且接受过用户大量的反馈和改进，已经日趋成熟，它总有一天会向世人展示它的能力。</a:t>
            </a:r>
            <a:endParaRPr lang="en-US" altLang="zh-CN" dirty="0" smtClean="0"/>
          </a:p>
          <a:p>
            <a:pPr marL="0" indent="0">
              <a:buNone/>
            </a:pPr>
            <a:endParaRPr lang="en-US" altLang="zh-CN" dirty="0"/>
          </a:p>
          <a:p>
            <a:pPr marL="0" indent="0">
              <a:buNone/>
            </a:pPr>
            <a:r>
              <a:rPr lang="zh-CN" altLang="en-US" dirty="0" smtClean="0"/>
              <a:t>感谢您能在百忙之中抽出这一点点微不足道时间来参加我们的发布会。</a:t>
            </a:r>
            <a:endParaRPr lang="zh-CN" altLang="en-US" dirty="0"/>
          </a:p>
        </p:txBody>
      </p:sp>
    </p:spTree>
    <p:extLst>
      <p:ext uri="{BB962C8B-B14F-4D97-AF65-F5344CB8AC3E}">
        <p14:creationId xmlns:p14="http://schemas.microsoft.com/office/powerpoint/2010/main" val="312737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特性</a:t>
            </a:r>
          </a:p>
        </p:txBody>
      </p:sp>
      <p:sp>
        <p:nvSpPr>
          <p:cNvPr id="3" name="内容占位符 2"/>
          <p:cNvSpPr>
            <a:spLocks noGrp="1"/>
          </p:cNvSpPr>
          <p:nvPr>
            <p:ph idx="1"/>
          </p:nvPr>
        </p:nvSpPr>
        <p:spPr/>
        <p:txBody>
          <a:bodyPr/>
          <a:lstStyle/>
          <a:p>
            <a:pPr marL="0" indent="0">
              <a:buNone/>
            </a:pPr>
            <a:r>
              <a:rPr lang="zh-CN" altLang="en-US" dirty="0" smtClean="0"/>
              <a:t>我们将在接下来的简短的几分钟内向你们叙述有关这个程序为之兴奋的内容。</a:t>
            </a:r>
            <a:endParaRPr lang="en-US" altLang="zh-CN" dirty="0" smtClean="0"/>
          </a:p>
          <a:p>
            <a:pPr marL="0" indent="0">
              <a:buNone/>
            </a:pPr>
            <a:r>
              <a:rPr lang="zh-CN" altLang="en-US" dirty="0" smtClean="0"/>
              <a:t>让你们更好地了解它，使用它。</a:t>
            </a:r>
            <a:endParaRPr lang="zh-CN" altLang="en-US" dirty="0"/>
          </a:p>
        </p:txBody>
      </p:sp>
      <p:sp>
        <p:nvSpPr>
          <p:cNvPr id="4" name="文本占位符 3"/>
          <p:cNvSpPr>
            <a:spLocks noGrp="1"/>
          </p:cNvSpPr>
          <p:nvPr>
            <p:ph type="body" sz="half" idx="2"/>
          </p:nvPr>
        </p:nvSpPr>
        <p:spPr/>
        <p:txBody>
          <a:bodyPr/>
          <a:lstStyle/>
          <a:p>
            <a:r>
              <a:rPr lang="zh-CN" altLang="en-US" dirty="0" smtClean="0"/>
              <a:t>这里有你想要的一切！</a:t>
            </a:r>
            <a:endParaRPr lang="zh-CN" altLang="en-US" dirty="0"/>
          </a:p>
        </p:txBody>
      </p:sp>
    </p:spTree>
    <p:extLst>
      <p:ext uri="{BB962C8B-B14F-4D97-AF65-F5344CB8AC3E}">
        <p14:creationId xmlns:p14="http://schemas.microsoft.com/office/powerpoint/2010/main" val="397804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全新的开始界面</a:t>
            </a:r>
            <a:endParaRPr lang="zh-CN" altLang="en-US" dirty="0"/>
          </a:p>
        </p:txBody>
      </p:sp>
      <p:sp>
        <p:nvSpPr>
          <p:cNvPr id="3" name="内容占位符 2"/>
          <p:cNvSpPr>
            <a:spLocks noGrp="1"/>
          </p:cNvSpPr>
          <p:nvPr>
            <p:ph sz="half" idx="1"/>
          </p:nvPr>
        </p:nvSpPr>
        <p:spPr/>
        <p:txBody>
          <a:bodyPr/>
          <a:lstStyle/>
          <a:p>
            <a:pPr marL="0" indent="0">
              <a:buNone/>
            </a:pPr>
            <a:r>
              <a:rPr lang="zh-CN" altLang="en-US" dirty="0" smtClean="0"/>
              <a:t>我们改进了有关开始界面的绘制函数，让开始界面不再使用</a:t>
            </a:r>
            <a:r>
              <a:rPr lang="en-US" altLang="zh-CN" dirty="0" smtClean="0"/>
              <a:t>Windows </a:t>
            </a:r>
            <a:r>
              <a:rPr lang="en-US" altLang="zh-CN" dirty="0" err="1" smtClean="0"/>
              <a:t>Morden</a:t>
            </a:r>
            <a:r>
              <a:rPr lang="en-US" altLang="zh-CN" dirty="0" smtClean="0"/>
              <a:t> UI</a:t>
            </a:r>
            <a:r>
              <a:rPr lang="zh-CN" altLang="en-US" dirty="0" smtClean="0"/>
              <a:t>而是使用大多数人所接受的</a:t>
            </a:r>
            <a:r>
              <a:rPr lang="en-US" altLang="zh-CN" dirty="0" smtClean="0"/>
              <a:t>Android</a:t>
            </a:r>
            <a:r>
              <a:rPr lang="zh-CN" altLang="en-US" dirty="0" smtClean="0"/>
              <a:t>风格界面，这主要归功于我们的</a:t>
            </a:r>
            <a:r>
              <a:rPr lang="en-US" altLang="zh-CN" dirty="0" smtClean="0"/>
              <a:t>UI</a:t>
            </a:r>
            <a:r>
              <a:rPr lang="zh-CN" altLang="en-US" dirty="0" smtClean="0"/>
              <a:t>设计员，而非程序员，如果想要查看他的名字请从关于中查看。这种设计有利于用户能够更好地使用应用程序，也给用户一个好的印象</a:t>
            </a:r>
            <a:endParaRPr lang="zh-CN" altLang="en-US" dirty="0"/>
          </a:p>
        </p:txBody>
      </p:sp>
      <p:pic>
        <p:nvPicPr>
          <p:cNvPr id="5" name="内容占位符 4" descr="公交"/>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46812" y="2348880"/>
            <a:ext cx="4648200" cy="3295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4404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更完美，合理的线路界面</a:t>
            </a:r>
            <a:endParaRPr lang="zh-CN" altLang="en-US" dirty="0"/>
          </a:p>
        </p:txBody>
      </p:sp>
      <p:sp>
        <p:nvSpPr>
          <p:cNvPr id="3" name="内容占位符 2"/>
          <p:cNvSpPr>
            <a:spLocks noGrp="1"/>
          </p:cNvSpPr>
          <p:nvPr>
            <p:ph sz="half" idx="1"/>
          </p:nvPr>
        </p:nvSpPr>
        <p:spPr/>
        <p:txBody>
          <a:bodyPr/>
          <a:lstStyle/>
          <a:p>
            <a:pPr marL="0" indent="0">
              <a:buNone/>
            </a:pPr>
            <a:r>
              <a:rPr lang="zh-CN" altLang="en-US" dirty="0" smtClean="0"/>
              <a:t>线路是一个车辆显示系统的核心，如果没有好的线路显示，那么多么美丽的界面就会显得空虚无比。</a:t>
            </a:r>
            <a:r>
              <a:rPr lang="en-US" altLang="zh-CN" dirty="0" err="1" smtClean="0"/>
              <a:t>Bus_rode</a:t>
            </a:r>
            <a:r>
              <a:rPr lang="zh-CN" altLang="en-US" dirty="0" smtClean="0"/>
              <a:t>使用了更加合理的界面布局方法，将用户最需要的内容突出显示，并提供对不常用功能的不显示，以及搜索和刷新功能，而且其中的文字可以与站台中的站点互动，只要轻轻点击站台圆点，就可以查看这个站台的全部信息</a:t>
            </a:r>
            <a:endParaRPr lang="zh-CN" altLang="en-US" dirty="0"/>
          </a:p>
        </p:txBody>
      </p:sp>
      <p:pic>
        <p:nvPicPr>
          <p:cNvPr id="9" name="内容占位符 8" descr="公交"/>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46813" y="2352749"/>
            <a:ext cx="4648200" cy="3295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969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完整的车站显示</a:t>
            </a:r>
            <a:endParaRPr lang="zh-CN" altLang="en-US" dirty="0"/>
          </a:p>
        </p:txBody>
      </p:sp>
      <p:sp>
        <p:nvSpPr>
          <p:cNvPr id="3" name="内容占位符 2"/>
          <p:cNvSpPr>
            <a:spLocks noGrp="1"/>
          </p:cNvSpPr>
          <p:nvPr>
            <p:ph sz="half" idx="1"/>
          </p:nvPr>
        </p:nvSpPr>
        <p:spPr/>
        <p:txBody>
          <a:bodyPr/>
          <a:lstStyle/>
          <a:p>
            <a:pPr marL="0" indent="0">
              <a:buNone/>
            </a:pPr>
            <a:r>
              <a:rPr lang="zh-CN" altLang="en-US" dirty="0" smtClean="0"/>
              <a:t>车站是线路的一部分，如果没有了车站，也就不存在线路。</a:t>
            </a:r>
            <a:r>
              <a:rPr lang="en-US" altLang="zh-CN" dirty="0" err="1" smtClean="0"/>
              <a:t>Bus_rode</a:t>
            </a:r>
            <a:r>
              <a:rPr lang="zh-CN" altLang="en-US" dirty="0" smtClean="0"/>
              <a:t>使用了简述</a:t>
            </a:r>
            <a:r>
              <a:rPr lang="en-US" altLang="zh-CN" dirty="0" smtClean="0"/>
              <a:t>+</a:t>
            </a:r>
            <a:r>
              <a:rPr lang="zh-CN" altLang="en-US" dirty="0" smtClean="0"/>
              <a:t>图片</a:t>
            </a:r>
            <a:r>
              <a:rPr lang="en-US" altLang="zh-CN" dirty="0" smtClean="0"/>
              <a:t>+</a:t>
            </a:r>
            <a:r>
              <a:rPr lang="zh-CN" altLang="en-US" dirty="0" smtClean="0"/>
              <a:t>绘图完整地为用户显示整个车站的详细信息，当然，如果这个车站是始发站或者是终点站，它还会显示站台内有多少辆车，具体的地址在哪等等让人为之兴奋的内容。</a:t>
            </a:r>
            <a:endParaRPr lang="en-US" altLang="zh-CN" dirty="0" smtClean="0"/>
          </a:p>
          <a:p>
            <a:pPr marL="0" indent="0">
              <a:buNone/>
            </a:pPr>
            <a:r>
              <a:rPr lang="zh-CN" altLang="en-US" dirty="0" smtClean="0"/>
              <a:t>图片作为显示车站风貌的内容，也方便了用户在实际过程中寻找车站，避免不必要的时间浪费。</a:t>
            </a:r>
            <a:endParaRPr lang="en-US" altLang="zh-CN" dirty="0" smtClean="0"/>
          </a:p>
        </p:txBody>
      </p:sp>
      <p:pic>
        <p:nvPicPr>
          <p:cNvPr id="7" name="内容占位符 6" descr="公交"/>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46813" y="2656041"/>
            <a:ext cx="4648200" cy="2688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692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丰富多彩的设置</a:t>
            </a:r>
            <a:endParaRPr lang="zh-CN" altLang="en-US" dirty="0"/>
          </a:p>
        </p:txBody>
      </p:sp>
      <p:pic>
        <p:nvPicPr>
          <p:cNvPr id="13" name="内容占位符 1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78213" y="1062055"/>
            <a:ext cx="3554380" cy="2520000"/>
          </a:xfrm>
          <a:prstGeom prst="rect">
            <a:avLst/>
          </a:prstGeom>
          <a:ln>
            <a:noFill/>
          </a:ln>
          <a:effectLst>
            <a:outerShdw blurRad="292100" dist="139700" dir="2700000" algn="tl" rotWithShape="0">
              <a:srgbClr val="333333">
                <a:alpha val="65000"/>
              </a:srgbClr>
            </a:outerShdw>
          </a:effectLst>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4652" y="3833059"/>
            <a:ext cx="3554380" cy="252000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8171" y="1775004"/>
            <a:ext cx="3554380" cy="2520000"/>
          </a:xfrm>
          <a:prstGeom prst="rect">
            <a:avLst/>
          </a:prstGeom>
          <a:ln>
            <a:noFill/>
          </a:ln>
          <a:effectLst>
            <a:outerShdw blurRad="292100" dist="139700" dir="2700000" algn="tl" rotWithShape="0">
              <a:srgbClr val="333333">
                <a:alpha val="65000"/>
              </a:srgbClr>
            </a:outerShdw>
          </a:effectLst>
        </p:spPr>
      </p:pic>
      <p:pic>
        <p:nvPicPr>
          <p:cNvPr id="14" name="内容占位符 13"/>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4823833" y="3582055"/>
            <a:ext cx="3554380" cy="2520000"/>
          </a:xfrm>
          <a:prstGeom prst="rect">
            <a:avLst/>
          </a:prstGeom>
          <a:ln>
            <a:noFill/>
          </a:ln>
          <a:effectLst>
            <a:outerShdw blurRad="292100" dist="139700" dir="2700000" algn="tl" rotWithShape="0">
              <a:srgbClr val="333333">
                <a:alpha val="65000"/>
              </a:srgbClr>
            </a:outerShdw>
          </a:effectLst>
        </p:spPr>
      </p:pic>
      <p:sp>
        <p:nvSpPr>
          <p:cNvPr id="17" name="内容占位符 2"/>
          <p:cNvSpPr txBox="1">
            <a:spLocks/>
          </p:cNvSpPr>
          <p:nvPr/>
        </p:nvSpPr>
        <p:spPr>
          <a:xfrm>
            <a:off x="1293813" y="1844824"/>
            <a:ext cx="3504456"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600"/>
              </a:spcBef>
              <a:buFont typeface="Arial" pitchFamily="34" charset="0"/>
              <a:buChar char="•"/>
              <a:defRPr lang="zh-CN" sz="2400" kern="1200">
                <a:solidFill>
                  <a:schemeClr val="tx1"/>
                </a:solidFill>
                <a:latin typeface="微软雅黑" panose="020B0503020204020204" pitchFamily="34" charset="-122"/>
                <a:ea typeface="微软雅黑" panose="020B0503020204020204" pitchFamily="34" charset="-122"/>
                <a:cs typeface="+mn-cs"/>
              </a:defRPr>
            </a:lvl1pPr>
            <a:lvl2pPr marL="594360" indent="-228600" algn="l" defTabSz="914400" rtl="0" eaLnBrk="1" latinLnBrk="0" hangingPunct="1">
              <a:lnSpc>
                <a:spcPct val="90000"/>
              </a:lnSpc>
              <a:spcBef>
                <a:spcPts val="800"/>
              </a:spcBef>
              <a:buFont typeface="Century" pitchFamily="18" charset="0"/>
              <a:buChar char="–"/>
              <a:defRPr lang="zh-CN" sz="2000" kern="1200">
                <a:solidFill>
                  <a:schemeClr val="tx1"/>
                </a:solidFill>
                <a:latin typeface="微软雅黑" panose="020B0503020204020204" pitchFamily="34" charset="-122"/>
                <a:ea typeface="微软雅黑" panose="020B0503020204020204" pitchFamily="34" charset="-122"/>
                <a:cs typeface="+mn-cs"/>
              </a:defRPr>
            </a:lvl2pPr>
            <a:lvl3pPr marL="960120" indent="-228600" algn="l" defTabSz="914400" rtl="0" eaLnBrk="1" latinLnBrk="0" hangingPunct="1">
              <a:lnSpc>
                <a:spcPct val="90000"/>
              </a:lnSpc>
              <a:spcBef>
                <a:spcPts val="600"/>
              </a:spcBef>
              <a:buFont typeface="Arial" pitchFamily="34" charset="0"/>
              <a:buChar char="•"/>
              <a:defRPr lang="zh-CN" sz="1800" kern="1200">
                <a:solidFill>
                  <a:schemeClr val="tx1"/>
                </a:solidFill>
                <a:latin typeface="微软雅黑" panose="020B0503020204020204" pitchFamily="34" charset="-122"/>
                <a:ea typeface="微软雅黑" panose="020B0503020204020204" pitchFamily="34" charset="-122"/>
                <a:cs typeface="+mn-cs"/>
              </a:defRPr>
            </a:lvl3pPr>
            <a:lvl4pPr marL="1325880" indent="-228600" algn="l" defTabSz="914400" rtl="0" eaLnBrk="1" latinLnBrk="0" hangingPunct="1">
              <a:lnSpc>
                <a:spcPct val="90000"/>
              </a:lnSpc>
              <a:spcBef>
                <a:spcPts val="600"/>
              </a:spcBef>
              <a:buFont typeface="Arial" pitchFamily="34" charset="0"/>
              <a:buChar char="–"/>
              <a:defRPr lang="zh-CN" sz="1600" kern="1200">
                <a:solidFill>
                  <a:schemeClr val="tx1"/>
                </a:solidFill>
                <a:latin typeface="微软雅黑" panose="020B0503020204020204" pitchFamily="34" charset="-122"/>
                <a:ea typeface="微软雅黑" panose="020B0503020204020204" pitchFamily="34" charset="-122"/>
                <a:cs typeface="+mn-cs"/>
              </a:defRPr>
            </a:lvl4pPr>
            <a:lvl5pPr marL="1691640" indent="-228600" algn="l" defTabSz="914400" rtl="0" eaLnBrk="1" latinLnBrk="0" hangingPunct="1">
              <a:lnSpc>
                <a:spcPct val="90000"/>
              </a:lnSpc>
              <a:spcBef>
                <a:spcPts val="600"/>
              </a:spcBef>
              <a:buFont typeface="Arial" pitchFamily="34" charset="0"/>
              <a:buChar char="•"/>
              <a:defRPr lang="zh-CN" sz="1600" kern="1200">
                <a:solidFill>
                  <a:schemeClr val="tx1"/>
                </a:solidFill>
                <a:latin typeface="微软雅黑" panose="020B0503020204020204" pitchFamily="34" charset="-122"/>
                <a:ea typeface="微软雅黑" panose="020B0503020204020204" pitchFamily="34" charset="-122"/>
                <a:cs typeface="+mn-cs"/>
              </a:defRPr>
            </a:lvl5pPr>
            <a:lvl6pPr marL="2057400" indent="-228600" algn="l" defTabSz="914400" rtl="0" eaLnBrk="1" latinLnBrk="0" hangingPunct="1">
              <a:spcBef>
                <a:spcPts val="600"/>
              </a:spcBef>
              <a:buFont typeface="Arial" pitchFamily="34" charset="0"/>
              <a:buChar char="–"/>
              <a:defRPr lang="zh-CN"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lang="zh-CN"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lang="zh-CN"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lang="zh-CN" sz="1600" kern="1200">
                <a:solidFill>
                  <a:schemeClr val="tx1"/>
                </a:solidFill>
                <a:latin typeface="+mn-lt"/>
                <a:ea typeface="+mn-ea"/>
                <a:cs typeface="+mn-cs"/>
              </a:defRPr>
            </a:lvl9pPr>
          </a:lstStyle>
          <a:p>
            <a:pPr marL="0" indent="0">
              <a:buFont typeface="Arial" pitchFamily="34" charset="0"/>
              <a:buNone/>
            </a:pPr>
            <a:r>
              <a:rPr lang="zh-CN" altLang="en-US" dirty="0" smtClean="0"/>
              <a:t>设置功能体现了一个程序的自由度，同时，也可以给予用户最大的自由和选择权限。</a:t>
            </a:r>
            <a:endParaRPr lang="en-US" altLang="zh-CN" dirty="0" smtClean="0"/>
          </a:p>
          <a:p>
            <a:pPr marL="0" indent="0">
              <a:buFont typeface="Arial" pitchFamily="34" charset="0"/>
              <a:buNone/>
            </a:pPr>
            <a:r>
              <a:rPr lang="en-US" altLang="zh-CN" dirty="0" err="1" smtClean="0"/>
              <a:t>Bus_rode</a:t>
            </a:r>
            <a:r>
              <a:rPr lang="zh-CN" altLang="en-US" dirty="0" smtClean="0"/>
              <a:t>支持对资源，程序本身绘图以及一些辅助性功能的设置，这些都本可以没有，但是我们提供了这些功能，让用户得到最好的体验。</a:t>
            </a:r>
          </a:p>
        </p:txBody>
      </p:sp>
    </p:spTree>
    <p:extLst>
      <p:ext uri="{BB962C8B-B14F-4D97-AF65-F5344CB8AC3E}">
        <p14:creationId xmlns:p14="http://schemas.microsoft.com/office/powerpoint/2010/main" val="406881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我们的程序，你的舞台</a:t>
            </a:r>
            <a:endParaRPr lang="zh-CN" altLang="en-US" dirty="0"/>
          </a:p>
        </p:txBody>
      </p:sp>
      <p:sp>
        <p:nvSpPr>
          <p:cNvPr id="3" name="内容占位符 2"/>
          <p:cNvSpPr>
            <a:spLocks noGrp="1"/>
          </p:cNvSpPr>
          <p:nvPr>
            <p:ph sz="half" idx="1"/>
          </p:nvPr>
        </p:nvSpPr>
        <p:spPr/>
        <p:txBody>
          <a:bodyPr/>
          <a:lstStyle/>
          <a:p>
            <a:pPr marL="0" indent="0">
              <a:buNone/>
            </a:pPr>
            <a:r>
              <a:rPr lang="zh-CN" altLang="en-US" dirty="0" smtClean="0"/>
              <a:t>这个程序不仅仅是</a:t>
            </a:r>
            <a:r>
              <a:rPr lang="en-US" altLang="zh-CN" dirty="0" smtClean="0"/>
              <a:t>CHMOS</a:t>
            </a:r>
            <a:r>
              <a:rPr lang="zh-CN" altLang="en-US" dirty="0" smtClean="0"/>
              <a:t>的功劳，更是参与创作这个程序的人的共同的荣誉，如果你想让别人知道你在这个项目中大显身手，就加入我们吧，我们随时都欢迎您的加入。</a:t>
            </a:r>
            <a:endParaRPr lang="zh-CN" altLang="en-US" dirty="0"/>
          </a:p>
        </p:txBody>
      </p:sp>
      <p:pic>
        <p:nvPicPr>
          <p:cNvPr id="7" name="内容占位符 6" descr="公交"/>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46812" y="2348880"/>
            <a:ext cx="4648200" cy="3295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849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展望未来</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你是不是曾经觉得车站的刷新速度太慢？</a:t>
            </a:r>
            <a:endParaRPr lang="en-US" altLang="zh-CN" dirty="0" smtClean="0"/>
          </a:p>
          <a:p>
            <a:pPr marL="0" indent="0">
              <a:buNone/>
            </a:pPr>
            <a:r>
              <a:rPr lang="zh-CN" altLang="en-US" dirty="0" smtClean="0"/>
              <a:t>是不是对于程序时不时未响应而苦恼？</a:t>
            </a:r>
            <a:endParaRPr lang="en-US" altLang="zh-CN" dirty="0" smtClean="0"/>
          </a:p>
          <a:p>
            <a:pPr marL="0" indent="0">
              <a:buNone/>
            </a:pPr>
            <a:r>
              <a:rPr lang="zh-CN" altLang="en-US" dirty="0" smtClean="0"/>
              <a:t>是不是苦恼于程序总是无法运行？</a:t>
            </a:r>
            <a:endParaRPr lang="en-US" altLang="zh-CN" dirty="0" smtClean="0"/>
          </a:p>
          <a:p>
            <a:pPr marL="0" indent="0">
              <a:buNone/>
            </a:pPr>
            <a:r>
              <a:rPr lang="zh-CN" altLang="en-US" dirty="0" smtClean="0"/>
              <a:t>是不是认为程序总是占用过多的系统资源？</a:t>
            </a:r>
            <a:endParaRPr lang="en-US" altLang="zh-CN" dirty="0" smtClean="0"/>
          </a:p>
          <a:p>
            <a:pPr marL="0" indent="0">
              <a:buNone/>
            </a:pPr>
            <a:r>
              <a:rPr lang="zh-CN" altLang="en-US" dirty="0" smtClean="0"/>
              <a:t>是不是对于程序的</a:t>
            </a:r>
            <a:r>
              <a:rPr lang="en-US" altLang="zh-CN" dirty="0" smtClean="0"/>
              <a:t>UI</a:t>
            </a:r>
            <a:r>
              <a:rPr lang="zh-CN" altLang="en-US" dirty="0" smtClean="0"/>
              <a:t>不协调感到无从下手？</a:t>
            </a:r>
            <a:endParaRPr lang="en-US" altLang="zh-CN" dirty="0" smtClean="0"/>
          </a:p>
          <a:p>
            <a:pPr marL="0" indent="0">
              <a:buNone/>
            </a:pPr>
            <a:r>
              <a:rPr lang="zh-CN" altLang="en-US" dirty="0" smtClean="0"/>
              <a:t>是不是</a:t>
            </a:r>
            <a:r>
              <a:rPr lang="en-US" altLang="zh-CN" dirty="0" smtClean="0"/>
              <a:t>……</a:t>
            </a:r>
          </a:p>
          <a:p>
            <a:pPr marL="0" indent="0">
              <a:buNone/>
            </a:pPr>
            <a:endParaRPr lang="en-US" altLang="zh-CN" dirty="0"/>
          </a:p>
          <a:p>
            <a:pPr marL="0" indent="0">
              <a:buNone/>
            </a:pPr>
            <a:r>
              <a:rPr lang="zh-CN" altLang="en-US" dirty="0" smtClean="0"/>
              <a:t>让我们一起展望未来，去看看未来我们如何完善这款程序</a:t>
            </a:r>
            <a:endParaRPr lang="zh-CN" altLang="en-US" dirty="0"/>
          </a:p>
        </p:txBody>
      </p:sp>
      <p:sp>
        <p:nvSpPr>
          <p:cNvPr id="4" name="文本占位符 3"/>
          <p:cNvSpPr>
            <a:spLocks noGrp="1"/>
          </p:cNvSpPr>
          <p:nvPr>
            <p:ph type="body" sz="half" idx="2"/>
          </p:nvPr>
        </p:nvSpPr>
        <p:spPr/>
        <p:txBody>
          <a:bodyPr/>
          <a:lstStyle/>
          <a:p>
            <a:r>
              <a:rPr lang="zh-CN" altLang="en-US" dirty="0" smtClean="0"/>
              <a:t>我们还可以做得更好！</a:t>
            </a:r>
            <a:endParaRPr lang="zh-CN" altLang="en-US" dirty="0"/>
          </a:p>
        </p:txBody>
      </p:sp>
    </p:spTree>
    <p:extLst>
      <p:ext uri="{BB962C8B-B14F-4D97-AF65-F5344CB8AC3E}">
        <p14:creationId xmlns:p14="http://schemas.microsoft.com/office/powerpoint/2010/main" val="380357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theme/theme1.xml><?xml version="1.0" encoding="utf-8"?>
<a:theme xmlns:a="http://schemas.openxmlformats.org/drawingml/2006/main" name="Woodgrain_16x9">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Woodgrain_16x9">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miter lim="800000"/>
        </a:ln>
        <a:ln w="19050" cap="flat" cmpd="sng" algn="ctr">
          <a:solidFill>
            <a:schemeClr val="phClr"/>
          </a:solidFill>
          <a:miter lim="800000"/>
        </a:ln>
        <a:ln w="28575" cap="flat" cmpd="sng" algn="ctr">
          <a:solidFill>
            <a:schemeClr val="phClr"/>
          </a:solidFill>
          <a:miter lim="800000"/>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19050"/>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Woodgrain_16x9">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miter lim="800000"/>
        </a:ln>
        <a:ln w="19050" cap="flat" cmpd="sng" algn="ctr">
          <a:solidFill>
            <a:schemeClr val="phClr"/>
          </a:solidFill>
          <a:miter lim="800000"/>
        </a:ln>
        <a:ln w="28575" cap="flat" cmpd="sng" algn="ctr">
          <a:solidFill>
            <a:schemeClr val="phClr"/>
          </a:solidFill>
          <a:miter lim="800000"/>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Woodgrain_16x9">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miter lim="800000"/>
        </a:ln>
        <a:ln w="19050" cap="flat" cmpd="sng" algn="ctr">
          <a:solidFill>
            <a:schemeClr val="phClr"/>
          </a:solidFill>
          <a:miter lim="800000"/>
        </a:ln>
        <a:ln w="28575" cap="flat" cmpd="sng" algn="ctr">
          <a:solidFill>
            <a:schemeClr val="phClr"/>
          </a:solidFill>
          <a:miter lim="800000"/>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99D1F35-D690-462B-8ABB-6D4DC8E181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木纹演示文稿(宽屏)</Template>
  <TotalTime>0</TotalTime>
  <Words>1072</Words>
  <Application>Microsoft Office PowerPoint</Application>
  <PresentationFormat>自定义</PresentationFormat>
  <Paragraphs>56</Paragraphs>
  <Slides>17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微软雅黑</vt:lpstr>
      <vt:lpstr>Arial</vt:lpstr>
      <vt:lpstr>Century</vt:lpstr>
      <vt:lpstr>Woodgrain_16x9</vt:lpstr>
      <vt:lpstr>Bus_rode 发布会</vt:lpstr>
      <vt:lpstr>欢迎来到这</vt:lpstr>
      <vt:lpstr>特性</vt:lpstr>
      <vt:lpstr>全新的开始界面</vt:lpstr>
      <vt:lpstr>更完美，合理的线路界面</vt:lpstr>
      <vt:lpstr>完整的车站显示</vt:lpstr>
      <vt:lpstr>丰富多彩的设置</vt:lpstr>
      <vt:lpstr>我们的程序，你的舞台</vt:lpstr>
      <vt:lpstr>展望未来</vt:lpstr>
      <vt:lpstr>更好的绘图引擎</vt:lpstr>
      <vt:lpstr>更少的支持库，更多的操作系统支持</vt:lpstr>
      <vt:lpstr>更完美的资源管理</vt:lpstr>
      <vt:lpstr>我们</vt:lpstr>
      <vt:lpstr>我们需要更多人手</vt:lpstr>
      <vt:lpstr>开放源码</vt:lpstr>
      <vt:lpstr>燃尽的彗星</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2014-10-07T08:21:46Z</dcterms:created>
  <dcterms:modified xsi:type="dcterms:W3CDTF">2014-10-07T12:00:55Z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TC028011159991</vt:lpwstr>
  </property>
</Properties>
</file>